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ink/ink17.xml" ContentType="application/inkml+xml"/>
  <Override PartName="/ppt/ink/ink18.xml" ContentType="application/inkml+xml"/>
  <Override PartName="/ppt/ink/ink19.xml" ContentType="application/inkml+xml"/>
  <Override PartName="/ppt/ink/ink20.xml" ContentType="application/inkml+xml"/>
  <Override PartName="/ppt/ink/ink21.xml" ContentType="application/inkml+xml"/>
  <Override PartName="/ppt/ink/ink22.xml" ContentType="application/inkml+xml"/>
  <Override PartName="/ppt/ink/ink23.xml" ContentType="application/inkml+xml"/>
  <Override PartName="/ppt/ink/ink24.xml" ContentType="application/inkml+xml"/>
  <Override PartName="/ppt/ink/ink25.xml" ContentType="application/inkml+xml"/>
  <Override PartName="/ppt/ink/ink26.xml" ContentType="application/inkml+xml"/>
  <Override PartName="/ppt/ink/ink27.xml" ContentType="application/inkml+xml"/>
  <Override PartName="/ppt/ink/ink28.xml" ContentType="application/inkml+xml"/>
  <Override PartName="/ppt/ink/ink29.xml" ContentType="application/inkml+xml"/>
  <Override PartName="/ppt/ink/ink30.xml" ContentType="application/inkml+xml"/>
  <Override PartName="/ppt/ink/ink31.xml" ContentType="application/inkml+xml"/>
  <Override PartName="/ppt/ink/ink32.xml" ContentType="application/inkml+xml"/>
  <Override PartName="/ppt/ink/ink33.xml" ContentType="application/inkml+xml"/>
  <Override PartName="/ppt/ink/ink34.xml" ContentType="application/inkml+xml"/>
  <Override PartName="/ppt/ink/ink35.xml" ContentType="application/inkml+xml"/>
  <Override PartName="/ppt/ink/ink36.xml" ContentType="application/inkml+xml"/>
  <Override PartName="/ppt/ink/ink37.xml" ContentType="application/inkml+xml"/>
  <Override PartName="/ppt/ink/ink38.xml" ContentType="application/inkml+xml"/>
  <Override PartName="/ppt/ink/ink39.xml" ContentType="application/inkml+xml"/>
  <Override PartName="/ppt/ink/ink40.xml" ContentType="application/inkml+xml"/>
  <Override PartName="/ppt/ink/ink41.xml" ContentType="application/inkml+xml"/>
  <Override PartName="/ppt/ink/ink42.xml" ContentType="application/inkml+xml"/>
  <Override PartName="/ppt/ink/ink43.xml" ContentType="application/inkml+xml"/>
  <Override PartName="/ppt/ink/ink44.xml" ContentType="application/inkml+xml"/>
  <Override PartName="/ppt/ink/ink45.xml" ContentType="application/inkml+xml"/>
  <Override PartName="/ppt/ink/ink46.xml" ContentType="application/inkml+xml"/>
  <Override PartName="/ppt/ink/ink47.xml" ContentType="application/inkml+xml"/>
  <Override PartName="/ppt/ink/ink48.xml" ContentType="application/inkml+xml"/>
  <Override PartName="/ppt/ink/ink49.xml" ContentType="application/inkml+xml"/>
  <Override PartName="/ppt/ink/ink50.xml" ContentType="application/inkml+xml"/>
  <Override PartName="/ppt/ink/ink51.xml" ContentType="application/inkml+xml"/>
  <Override PartName="/ppt/ink/ink52.xml" ContentType="application/inkml+xml"/>
  <Override PartName="/ppt/ink/ink53.xml" ContentType="application/inkml+xml"/>
  <Override PartName="/ppt/ink/ink54.xml" ContentType="application/inkml+xml"/>
  <Override PartName="/ppt/ink/ink55.xml" ContentType="application/inkml+xml"/>
  <Override PartName="/ppt/ink/ink56.xml" ContentType="application/inkml+xml"/>
  <Override PartName="/ppt/ink/ink57.xml" ContentType="application/inkml+xml"/>
  <Override PartName="/ppt/ink/ink58.xml" ContentType="application/inkml+xml"/>
  <Override PartName="/ppt/ink/ink59.xml" ContentType="application/inkml+xml"/>
  <Override PartName="/ppt/ink/ink60.xml" ContentType="application/inkml+xml"/>
  <Override PartName="/ppt/ink/ink61.xml" ContentType="application/inkml+xml"/>
  <Override PartName="/ppt/ink/ink62.xml" ContentType="application/inkml+xml"/>
  <Override PartName="/ppt/ink/ink63.xml" ContentType="application/inkml+xml"/>
  <Override PartName="/ppt/ink/ink64.xml" ContentType="application/inkml+xml"/>
  <Override PartName="/ppt/ink/ink65.xml" ContentType="application/inkml+xml"/>
  <Override PartName="/ppt/ink/ink66.xml" ContentType="application/inkml+xml"/>
  <Override PartName="/ppt/ink/ink67.xml" ContentType="application/inkml+xml"/>
  <Override PartName="/ppt/ink/ink68.xml" ContentType="application/inkml+xml"/>
  <Override PartName="/ppt/ink/ink69.xml" ContentType="application/inkml+xml"/>
  <Override PartName="/ppt/ink/ink70.xml" ContentType="application/inkml+xml"/>
  <Override PartName="/ppt/ink/ink71.xml" ContentType="application/inkml+xml"/>
  <Override PartName="/ppt/ink/ink72.xml" ContentType="application/inkml+xml"/>
  <Override PartName="/ppt/ink/ink73.xml" ContentType="application/inkml+xml"/>
  <Override PartName="/ppt/ink/ink74.xml" ContentType="application/inkml+xml"/>
  <Override PartName="/ppt/ink/ink75.xml" ContentType="application/inkml+xml"/>
  <Override PartName="/ppt/ink/ink76.xml" ContentType="application/inkml+xml"/>
  <Override PartName="/ppt/ink/ink77.xml" ContentType="application/inkml+xml"/>
  <Override PartName="/ppt/ink/ink78.xml" ContentType="application/inkml+xml"/>
  <Override PartName="/ppt/ink/ink79.xml" ContentType="application/inkml+xml"/>
  <Override PartName="/ppt/ink/ink80.xml" ContentType="application/inkml+xml"/>
  <Override PartName="/ppt/ink/ink81.xml" ContentType="application/inkml+xml"/>
  <Override PartName="/ppt/ink/ink82.xml" ContentType="application/inkml+xml"/>
  <Override PartName="/ppt/ink/ink83.xml" ContentType="application/inkml+xml"/>
  <Override PartName="/ppt/ink/ink84.xml" ContentType="application/inkml+xml"/>
  <Override PartName="/ppt/ink/ink85.xml" ContentType="application/inkml+xml"/>
  <Override PartName="/ppt/ink/ink86.xml" ContentType="application/inkml+xml"/>
  <Override PartName="/ppt/ink/ink87.xml" ContentType="application/inkml+xml"/>
  <Override PartName="/ppt/ink/ink88.xml" ContentType="application/inkml+xml"/>
  <Override PartName="/ppt/ink/ink89.xml" ContentType="application/inkml+xml"/>
  <Override PartName="/ppt/ink/ink90.xml" ContentType="application/inkml+xml"/>
  <Override PartName="/ppt/ink/ink91.xml" ContentType="application/inkml+xml"/>
  <Override PartName="/ppt/ink/ink92.xml" ContentType="application/inkml+xml"/>
  <Override PartName="/ppt/ink/ink93.xml" ContentType="application/inkml+xml"/>
  <Override PartName="/ppt/ink/ink94.xml" ContentType="application/inkml+xml"/>
  <Override PartName="/ppt/ink/ink95.xml" ContentType="application/inkml+xml"/>
  <Override PartName="/ppt/ink/ink96.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3"/>
  </p:notesMasterIdLst>
  <p:sldIdLst>
    <p:sldId id="283" r:id="rId2"/>
    <p:sldId id="284" r:id="rId3"/>
    <p:sldId id="285" r:id="rId4"/>
    <p:sldId id="286" r:id="rId5"/>
    <p:sldId id="304" r:id="rId6"/>
    <p:sldId id="287" r:id="rId7"/>
    <p:sldId id="288" r:id="rId8"/>
    <p:sldId id="289" r:id="rId9"/>
    <p:sldId id="290" r:id="rId10"/>
    <p:sldId id="291" r:id="rId11"/>
    <p:sldId id="293" r:id="rId12"/>
    <p:sldId id="305" r:id="rId13"/>
    <p:sldId id="294" r:id="rId14"/>
    <p:sldId id="295" r:id="rId15"/>
    <p:sldId id="296" r:id="rId16"/>
    <p:sldId id="297" r:id="rId17"/>
    <p:sldId id="298" r:id="rId18"/>
    <p:sldId id="299" r:id="rId19"/>
    <p:sldId id="300" r:id="rId20"/>
    <p:sldId id="301" r:id="rId21"/>
    <p:sldId id="303" r:id="rId22"/>
    <p:sldId id="306" r:id="rId23"/>
    <p:sldId id="307" r:id="rId24"/>
    <p:sldId id="308" r:id="rId25"/>
    <p:sldId id="309" r:id="rId26"/>
    <p:sldId id="310" r:id="rId27"/>
    <p:sldId id="311" r:id="rId28"/>
    <p:sldId id="315" r:id="rId29"/>
    <p:sldId id="312" r:id="rId30"/>
    <p:sldId id="313" r:id="rId31"/>
    <p:sldId id="314"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62D16"/>
    <a:srgbClr val="F5F5F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598" autoAdjust="0"/>
  </p:normalViewPr>
  <p:slideViewPr>
    <p:cSldViewPr snapToGrid="0">
      <p:cViewPr varScale="1">
        <p:scale>
          <a:sx n="75" d="100"/>
          <a:sy n="75" d="100"/>
        </p:scale>
        <p:origin x="902"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6:21.404"/>
    </inkml:context>
    <inkml:brush xml:id="br0">
      <inkml:brushProperty name="width" value="0.05" units="cm"/>
      <inkml:brushProperty name="height" value="0.05" units="cm"/>
    </inkml:brush>
  </inkml:definitions>
  <inkml:trace contextRef="#ctx0" brushRef="#br0">0 0 24044,'0'3246'0</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6:34.212"/>
    </inkml:context>
    <inkml:brush xml:id="br0">
      <inkml:brushProperty name="width" value="0.05" units="cm"/>
      <inkml:brushProperty name="height" value="0.05" units="cm"/>
    </inkml:brush>
  </inkml:definitions>
  <inkml:trace contextRef="#ctx0" brushRef="#br0">0 1 24575,'0'0'-8191</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6:35.817"/>
    </inkml:context>
    <inkml:brush xml:id="br0">
      <inkml:brushProperty name="width" value="0.05" units="cm"/>
      <inkml:brushProperty name="height" value="0.05" units="cm"/>
    </inkml:brush>
  </inkml:definitions>
  <inkml:trace contextRef="#ctx0" brushRef="#br0">171 3 24575,'-29'-1'0,"16"0"0,-1 0 0,1 1 0,0 1 0,-23 4 0,33-4 0,1-1 0,-1 1 0,1 0 0,-1 0 0,0 0 0,1 0 0,0 1 0,-1-1 0,1 1 0,0-1 0,0 1 0,0 0 0,0 0 0,0 0 0,0 0 0,0 0 0,1 0 0,-1 0 0,1 1 0,0-1 0,-1 1 0,1-1 0,0 1 0,1-1 0,-1 1 0,0 0 0,1-1 0,-1 4 0,0 0 0,1 0 0,0 0 0,0 0 0,0 0 0,1 0 0,0 0 0,0 0 0,0 0 0,1 0 0,0 0 0,0-1 0,1 1 0,-1-1 0,1 1 0,0-1 0,1 0 0,-1 0 0,1-1 0,0 1 0,0-1 0,0 1 0,7 3 0,-4-2 0,1-1 0,0-1 0,0 0 0,0 0 0,1 0 0,0-1 0,-1 0 0,1-1 0,0 0 0,0 0 0,0-1 0,0 0 0,0-1 0,12 0 0,-19 0 0,0 0 0,1-1 0,-1 1 0,0 0 0,1-1 0,-1 1 0,0-1 0,0 1 0,1-1 0,-1 0 0,0 0 0,0 0 0,0-1 0,0 1 0,0 0 0,0-1 0,-1 1 0,1-1 0,0 1 0,-1-1 0,1 0 0,-1 0 0,0 0 0,1 0 0,0-3 0,1-2 0,-2 0 0,1 0 0,-1 0 0,0 0 0,-1 0 0,0-12 0,1-7 0,-1 25 0,1-1 0,-1 1 0,0-1 0,1 1 0,-1-1 0,1 1 0,0 0 0,-1-1 0,1 1 0,0 0 0,0-1 0,0 1 0,0 0 0,0 0 0,0 0 0,0 0 0,0 0 0,0 0 0,0 0 0,1 0 0,-1 0 0,0 1 0,1-1 0,-1 0 0,1 1 0,-1-1 0,0 1 0,1 0 0,2-1 0,5 0 0,0 0 0,0 0 0,18 2 0,-16-1 0,-5 0 0,-1 0 0,1 1 0,-1-1 0,1 1 0,-1 0 0,1 1 0,-1-1 0,0 1 0,0 0 0,0 0 0,0 1 0,0-1 0,0 1 0,-1 0 0,1 1 0,-1-1 0,0 1 0,4 4 0,-4-2 0,0-1 0,0 1 0,-1 0 0,0 1 0,0-1 0,0 1 0,-1-1 0,0 1 0,0 0 0,-1 0 0,0 0 0,0 0 0,0 12 0,-1 32 0,0-20 0,0 0 0,3-1 0,6 39 0,-5-53 0,-1 0 0,-1 0 0,0 1 0,-1-1 0,-1 1 0,-1-1 0,-3 20 0,3-29 0,0 0 0,-1-1 0,0 1 0,-1-1 0,1 1 0,-1-1 0,0 0 0,-1 0 0,1 0 0,-1-1 0,0 1 0,-1-1 0,1 0 0,-1 0 0,0 0 0,-1-1 0,1 0 0,-1 0 0,-10 6 0,-84 31-1365,71-31-5461</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6:37.458"/>
    </inkml:context>
    <inkml:brush xml:id="br0">
      <inkml:brushProperty name="width" value="0.05" units="cm"/>
      <inkml:brushProperty name="height" value="0.05" units="cm"/>
    </inkml:brush>
  </inkml:definitions>
  <inkml:trace contextRef="#ctx0" brushRef="#br0">1 0 24575,'14'5'0,"10"1"0,5 10 0,3 1 0,-4 4 0,2-3 0,-3 1 0,-2-2 0,0-5 0,-5 0 0,0-1 0,-4 2 0,0-2 0,-3-2-8191</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6:39.009"/>
    </inkml:context>
    <inkml:brush xml:id="br0">
      <inkml:brushProperty name="width" value="0.05" units="cm"/>
      <inkml:brushProperty name="height" value="0.05" units="cm"/>
    </inkml:brush>
  </inkml:definitions>
  <inkml:trace contextRef="#ctx0" brushRef="#br0">245 1 24575,'-43'77'0,"22"-42"0,-16 41 0,4 24 0,24-69 0,-1-1 0,-18 40 0,17-44 51,-16 50-1,8-18-1516,12-39-5360</inkml:trace>
</inkml:ink>
</file>

<file path=ppt/ink/ink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7:01.745"/>
    </inkml:context>
    <inkml:brush xml:id="br0">
      <inkml:brushProperty name="width" value="0.05" units="cm"/>
      <inkml:brushProperty name="height" value="0.05" units="cm"/>
    </inkml:brush>
  </inkml:definitions>
  <inkml:trace contextRef="#ctx0" brushRef="#br0">0 0 24575,'5'1'0,"0"-1"0,-1 1 0,1 1 0,-1-1 0,1 1 0,-1-1 0,0 1 0,1 1 0,-1-1 0,0 1 0,0-1 0,-1 1 0,5 4 0,13 8 0,81 51 0,222 155 0,-70-7 0,-206-174 0,2-2 0,1-3 0,75 39 0,-14-8 0,69 56 0,-157-105 0,14 7 0,2-2 0,69 28 0,-57-27 0,51 30 0,-78-36 0,26 22 0,5 4 0,-23-20 0,248 155 0,-193-140 0,-66-30 0,0 1 0,0 1 0,-1 1 0,34 24 0,-4 5 0,2-3 0,95 51 0,-113-68 0,62 45 0,-15-9 0,320 179 0,-371-217 0,38 28 0,6 5 0,-27-24 0,-1 2 0,-2 3 0,-1 1 0,70 68 0,-57-46 31,-39-39-380,0 1 0,-1 1 0,16 22 0,-14-10-6477</inkml:trace>
</inkml:ink>
</file>

<file path=ppt/ink/ink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7:06.284"/>
    </inkml:context>
    <inkml:brush xml:id="br0">
      <inkml:brushProperty name="width" value="0.05" units="cm"/>
      <inkml:brushProperty name="height" value="0.05" units="cm"/>
    </inkml:brush>
  </inkml:definitions>
  <inkml:trace contextRef="#ctx0" brushRef="#br0">0 1 24575,'5303'0'-1365,"-5275"0"-5461</inkml:trace>
</inkml:ink>
</file>

<file path=ppt/ink/ink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7:13.190"/>
    </inkml:context>
    <inkml:brush xml:id="br0">
      <inkml:brushProperty name="width" value="0.05" units="cm"/>
      <inkml:brushProperty name="height" value="0.05" units="cm"/>
    </inkml:brush>
  </inkml:definitions>
  <inkml:trace contextRef="#ctx0" brushRef="#br0">1 7 24575,'0'423'0,"1"-432"0,1 0 0,0 0 0,1 0 0,0 0 0,0 0 0,1 1 0,0 0 0,0-1 0,1 1 0,0 1 0,12-15 0,-8 10 0,0 0 0,-1-1 0,11-24 0,1-24 0,-14 41 0,1-1 0,1 2 0,0-1 0,21-33 0,-26 49 4,1 0 1,-1 1-1,1-1 0,0 1 0,0 0 0,0 0 1,0 0-1,1 1 0,-1 0 0,1-1 0,0 2 0,-1-1 1,1 0-1,0 1 0,0 0 0,0 0 0,7 0 1,12-1-190,0 1 1,33 4-1,-29-2-702,-2 0-5939</inkml:trace>
</inkml:ink>
</file>

<file path=ppt/ink/ink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7:14.299"/>
    </inkml:context>
    <inkml:brush xml:id="br0">
      <inkml:brushProperty name="width" value="0.05" units="cm"/>
      <inkml:brushProperty name="height" value="0.05" units="cm"/>
    </inkml:brush>
  </inkml:definitions>
  <inkml:trace contextRef="#ctx0" brushRef="#br0">0 58 24575,'5'0'0,"6"0"0,6 0 0,5 0 0,9-10 0,3-2 0,1 0 0,-1 2 0,-1 3 0,-1 3 0,-7 1-8191</inkml:trace>
</inkml:ink>
</file>

<file path=ppt/ink/ink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7:15.618"/>
    </inkml:context>
    <inkml:brush xml:id="br0">
      <inkml:brushProperty name="width" value="0.05" units="cm"/>
      <inkml:brushProperty name="height" value="0.05" units="cm"/>
    </inkml:brush>
  </inkml:definitions>
  <inkml:trace contextRef="#ctx0" brushRef="#br0">0 1 24575,'5'0'0,"6"0"0,6 0 0,10 0 0,5 0 0,-2 0-8191</inkml:trace>
</inkml:ink>
</file>

<file path=ppt/ink/ink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7:17.097"/>
    </inkml:context>
    <inkml:brush xml:id="br0">
      <inkml:brushProperty name="width" value="0.05" units="cm"/>
      <inkml:brushProperty name="height" value="0.05" units="cm"/>
    </inkml:brush>
  </inkml:definitions>
  <inkml:trace contextRef="#ctx0" brushRef="#br0">30 1 24575,'0'9'0,"0"9"0,0 6 0,0 3 0,-5 2 0,-1 1 0,0 0 0,1 0 0,1 4 0,2 1 0,1 0 0,0-1 0,1-3 0,1 0 0,-1-7-8191</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6:43.193"/>
    </inkml:context>
    <inkml:brush xml:id="br0">
      <inkml:brushProperty name="width" value="0.05" units="cm"/>
      <inkml:brushProperty name="height" value="0.05" units="cm"/>
    </inkml:brush>
  </inkml:definitions>
  <inkml:trace contextRef="#ctx0" brushRef="#br0">0 0 24575,'0'0'0</inkml:trace>
</inkml:ink>
</file>

<file path=ppt/ink/ink2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7:19.440"/>
    </inkml:context>
    <inkml:brush xml:id="br0">
      <inkml:brushProperty name="width" value="0.05" units="cm"/>
      <inkml:brushProperty name="height" value="0.05" units="cm"/>
    </inkml:brush>
  </inkml:definitions>
  <inkml:trace contextRef="#ctx0" brushRef="#br0">0 1 24575,'269'0'0,"-264"0"0,0 0 0,1 0 0,-1 1 0,0-1 0,0 1 0,0 0 0,0 1 0,0-1 0,0 1 0,0 0 0,8 5 0,-10-5 0,-1 1 0,1-1 0,0 1 0,-1-1 0,1 1 0,-1 0 0,0 0 0,0 0 0,0 1 0,-1-1 0,1 0 0,-1 1 0,1-1 0,-1 1 0,0-1 0,0 1 0,0 5 0,2 27 0,-2-1 0,-2 1 0,-6 51 0,6-79 0,0-1 0,-1 1 0,0-1 0,0 1 0,0-1 0,-7 13 0,8-19 0,1 1 0,-1-1 0,0 0 0,1 0 0,-1 0 0,0 0 0,0 1 0,0-1 0,0 0 0,0-1 0,0 1 0,0 0 0,0 0 0,-1 0 0,1 0 0,0-1 0,0 1 0,-1-1 0,1 1 0,0-1 0,-1 1 0,1-1 0,0 0 0,-1 0 0,1 0 0,-1 0 0,1 0 0,0 0 0,-1 0 0,1 0 0,-1 0 0,1 0 0,0-1 0,-1 1 0,1-1 0,0 1 0,-1-1 0,1 0 0,0 1 0,0-1 0,0 0 0,-1 0 0,-1-1 0,0-2 0,0 1 0,-1-1 0,1 1 0,0-1 0,1 0 0,-1 0 0,1 0 0,-1 0 0,1-1 0,1 1 0,-3-6 0,-13-57 0,12 44 0,-22-92-1365,21 91-5461</inkml:trace>
</inkml:ink>
</file>

<file path=ppt/ink/ink2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7:20.547"/>
    </inkml:context>
    <inkml:brush xml:id="br0">
      <inkml:brushProperty name="width" value="0.05" units="cm"/>
      <inkml:brushProperty name="height" value="0.05" units="cm"/>
    </inkml:brush>
  </inkml:definitions>
  <inkml:trace contextRef="#ctx0" brushRef="#br0">1 1 24575,'0'0'-8191</inkml:trace>
</inkml:ink>
</file>

<file path=ppt/ink/ink2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7:24.071"/>
    </inkml:context>
    <inkml:brush xml:id="br0">
      <inkml:brushProperty name="width" value="0.05" units="cm"/>
      <inkml:brushProperty name="height" value="0.05" units="cm"/>
    </inkml:brush>
  </inkml:definitions>
  <inkml:trace contextRef="#ctx0" brushRef="#br0">255 26 24575,'-26'-1'0,"6"1"0,1 0 0,-1 1 0,0 0 0,-30 8 0,45-7 0,-1-1 0,1 1 0,0 0 0,0 1 0,0 0 0,0-1 0,0 2 0,0-1 0,1 0 0,0 1 0,0 0 0,0 0 0,0 0 0,0 0 0,1 1 0,-1 0 0,1 0 0,1-1 0,-1 2 0,-3 8 0,5-11 0,-1 0 0,1 0 0,0 1 0,0-1 0,0 1 0,1-1 0,-1 1 0,1-1 0,0 1 0,0-1 0,0 1 0,0-1 0,0 1 0,1-1 0,0 1 0,0-1 0,0 0 0,0 1 0,0-1 0,3 4 0,-2-4 0,1 0 0,0 0 0,0-1 0,0 1 0,0-1 0,0 0 0,0 0 0,1 0 0,-1 0 0,1-1 0,-1 1 0,1-1 0,0 0 0,-1 0 0,1-1 0,0 1 0,0-1 0,7 1 0,-3-1 0,0 1 0,0-1 0,0-1 0,0 1 0,0-2 0,0 1 0,0-1 0,0 0 0,-1 0 0,1-1 0,0 0 0,-1-1 0,0 0 0,0 0 0,0 0 0,-1-1 0,1 0 0,-1 0 0,0-1 0,0 1 0,-1-1 0,0-1 0,0 1 0,0-1 0,-1 0 0,5-10 0,-2 3 0,0-1 0,2 2 0,-1-1 0,1 1 0,1 0 0,22-22 0,-31 35 0,0-1 0,-1 1 0,1 0 0,0-1 0,0 1 0,-1 0 0,1 0 0,0 0 0,0 0 0,-1-1 0,1 1 0,0 0 0,0 0 0,-1 0 0,1 0 0,0 1 0,0-1 0,-1 0 0,1 0 0,0 0 0,-1 1 0,1-1 0,0 0 0,0 1 0,-1-1 0,1 0 0,-1 1 0,1-1 0,0 1 0,-1-1 0,1 1 0,-1 0 0,1-1 0,-1 1 0,1 0 0,16 25 0,-11-11 0,0 1 0,-1 0 0,0 0 0,-1 0 0,-1 0 0,2 32 0,-5 106 0,-2-91 0,2-51 0,-1 0 0,0 0 0,-1-1 0,0 1 0,-1 0 0,0-1 0,-1 0 0,0 0 0,-6 12 0,5-15 0,0 0 0,0-1 0,-1 1 0,0-1 0,-1 0 0,1 0 0,-1-1 0,-1 0 0,1 0 0,-1-1 0,-14 8 0,-16 8-1365,21-13-5461</inkml:trace>
</inkml:ink>
</file>

<file path=ppt/ink/ink2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7:25.282"/>
    </inkml:context>
    <inkml:brush xml:id="br0">
      <inkml:brushProperty name="width" value="0.05" units="cm"/>
      <inkml:brushProperty name="height" value="0.05" units="cm"/>
    </inkml:brush>
  </inkml:definitions>
  <inkml:trace contextRef="#ctx0" brushRef="#br0">188 0 24575,'0'5'0,"-9"6"0,-9 6 0,-1 10 0,-1 5 0,-3 2 0,-3-5 0,5-2 0,-1-7 0,5-1 0,5-4-8191</inkml:trace>
</inkml:ink>
</file>

<file path=ppt/ink/ink2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7:27.368"/>
    </inkml:context>
    <inkml:brush xml:id="br0">
      <inkml:brushProperty name="width" value="0.05" units="cm"/>
      <inkml:brushProperty name="height" value="0.05" units="cm"/>
    </inkml:brush>
  </inkml:definitions>
  <inkml:trace contextRef="#ctx0" brushRef="#br0">1 225 24575,'1'-5'0,"1"0"0,-1 0 0,1 1 0,1-1 0,-1 1 0,1-1 0,-1 1 0,1 0 0,0 0 0,1 0 0,4-5 0,5-6 0,-2 0 0,2 1 0,-1 0 0,2 1 0,0 0 0,0 1 0,1 0 0,1 1 0,0 1 0,0 1 0,1 0 0,17-6 0,-32 14 0,0 0 0,0 1 0,1-1 0,-1 1 0,0-1 0,0 1 0,0 0 0,0 0 0,0 0 0,1 0 0,-1 0 0,0 0 0,0 1 0,0-1 0,0 1 0,0 0 0,0-1 0,0 1 0,0 0 0,0 0 0,3 2 0,-4-1 0,0-1 0,1 1 0,-1 0 0,0 0 0,0-1 0,0 1 0,0 0 0,0 0 0,-1 0 0,1 0 0,0 0 0,-1 1 0,0-1 0,1 0 0,-1 0 0,0 0 0,0 0 0,0 0 0,-1 0 0,1 1 0,-1 2 0,0 4 20,-1 1 0,-1-1 0,0 0 0,0 1 0,-5 9 0,8-18-59,-1 1 0,0-1 0,1 1 0,-1-1 0,0 1 0,0-1-1,0 0 1,0 1 0,0-1 0,0 0 0,0 0 0,-1 1 0,1-1 0,0 0 0,-1 0 0,1-1 0,-1 1 0,1 0-1,-1 0 1,1-1 0,-1 1 0,1-1 0,-1 1 0,0-1 0,1 0 0,-1 0 0,0 1 0,1-1 0,-1 0 0,0-1 0,1 1-1,-1 0 1,1 0 0,-1-1 0,0 1 0,1-1 0,-2 0 0,-11-7-6787</inkml:trace>
</inkml:ink>
</file>

<file path=ppt/ink/ink2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7:28.632"/>
    </inkml:context>
    <inkml:brush xml:id="br0">
      <inkml:brushProperty name="width" value="0.05" units="cm"/>
      <inkml:brushProperty name="height" value="0.05" units="cm"/>
    </inkml:brush>
  </inkml:definitions>
  <inkml:trace contextRef="#ctx0" brushRef="#br0">1 1 24575,'0'0'-8191</inkml:trace>
</inkml:ink>
</file>

<file path=ppt/ink/ink2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7:30.933"/>
    </inkml:context>
    <inkml:brush xml:id="br0">
      <inkml:brushProperty name="width" value="0.05" units="cm"/>
      <inkml:brushProperty name="height" value="0.05" units="cm"/>
    </inkml:brush>
  </inkml:definitions>
  <inkml:trace contextRef="#ctx0" brushRef="#br0">456 135 24575,'-64'54'0,"45"-39"0,0 1 0,-23 25 0,-13 27 0,4 3 0,2 2 0,-71 145 0,114-209 0,1 0 0,1 1 0,0 0 0,0 0 0,1 0 0,0 1 0,0-1 0,1 1 0,1-1 0,-1 19 0,3-27 0,0 0 0,-1 0 0,1 1 0,0-1 0,0 0 0,0 0 0,1 0 0,-1 0 0,1 0 0,-1 0 0,1-1 0,-1 1 0,1 0 0,0-1 0,0 1 0,0-1 0,0 0 0,0 1 0,0-1 0,0 0 0,0 0 0,0-1 0,0 1 0,1 0 0,3 0 0,4 1 0,0 0 0,0-1 0,0 0 0,19-1 0,-12-2 0,0 0 0,0 0 0,0-2 0,0 0 0,-1-1 0,1-1 0,-1 0 0,0-1 0,25-16 0,-34 19 0,1-1 0,-1-1 0,0 1 0,0-1 0,-1-1 0,0 1 0,0-1 0,0 0 0,-1-1 0,0 1 0,0-1 0,-1 0 0,0 0 0,0 0 0,-1-1 0,0 1 0,-1-1 0,0 0 0,0 0 0,0-10 0,0-11 0,-2-1 0,-1 1 0,-7-44 0,7 68 0,-1-1 0,-1 1 0,1 0 0,-1 0 0,0 0 0,-1 0 0,1 0 0,-9-8 0,-41-43 0,9 12 0,39 38 0,0 0 0,1-1 0,0 1 0,0-1 0,0 0 0,1 0 0,1 0 0,-1-1 0,1 1 0,1-1 0,-1 1 0,1-1 0,1 1 0,0-1 0,0 0 0,1 1 0,0-1 0,0 0 0,1 1 0,0 0 0,0-1 0,1 1 0,0 0 0,1 0 0,0 0 0,0 1 0,1 0 0,0-1 0,0 1 0,0 1 0,1-1 0,0 1 0,0 0 0,1 0 0,0 1 0,8-6 0,9-2-1365,-2 2-5461</inkml:trace>
</inkml:ink>
</file>

<file path=ppt/ink/ink2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7:36.665"/>
    </inkml:context>
    <inkml:brush xml:id="br0">
      <inkml:brushProperty name="width" value="0.05" units="cm"/>
      <inkml:brushProperty name="height" value="0.05" units="cm"/>
    </inkml:brush>
  </inkml:definitions>
  <inkml:trace contextRef="#ctx0" brushRef="#br0">0 112 24575,'2'10'0,"0"0"0,0 0 0,1 0 0,0 0 0,1-1 0,6 14 0,-2-8 0,-7-11 0,1 0 0,0 0 0,0 0 0,0 0 0,0-1 0,1 1 0,-1-1 0,5 4 0,-6-6 0,-1-1 0,1 1 0,0-1 0,0 1 0,0-1 0,0 0 0,0 1 0,0-1 0,0 0 0,0 0 0,0 0 0,0 1 0,0-1 0,0 0 0,0 0 0,0-1 0,0 1 0,0 0 0,0 0 0,0 0 0,0-1 0,0 1 0,0 0 0,0-1 0,0 1 0,-1-1 0,1 1 0,0-1 0,0 0 0,0 1 0,-1-1 0,1 0 0,0 0 0,-1 1 0,1-1 0,0 0 0,-1 0 0,1-1 0,34-50 0,-30 43 0,0 0 0,0 1 0,1 0 0,0 0 0,0 0 0,1 1 0,0 0 0,13-11 0,84-50 0,-96 62-341,0 1 0,1 0-1,13-6 1,0 3-6485</inkml:trace>
</inkml:ink>
</file>

<file path=ppt/ink/ink2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7:38.590"/>
    </inkml:context>
    <inkml:brush xml:id="br0">
      <inkml:brushProperty name="width" value="0.05" units="cm"/>
      <inkml:brushProperty name="height" value="0.05" units="cm"/>
    </inkml:brush>
  </inkml:definitions>
  <inkml:trace contextRef="#ctx0" brushRef="#br0">1 18 24575,'5'0'0,"11"0"0,8 0 0,4 0 0,2 0 0,2 0 0,-6-5 0,-1-1 0,-6 0-8191</inkml:trace>
</inkml:ink>
</file>

<file path=ppt/ink/ink2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7:40.030"/>
    </inkml:context>
    <inkml:brush xml:id="br0">
      <inkml:brushProperty name="width" value="0.05" units="cm"/>
      <inkml:brushProperty name="height" value="0.05" units="cm"/>
    </inkml:brush>
  </inkml:definitions>
  <inkml:trace contextRef="#ctx0" brushRef="#br0">0 1 24575,'5'0'0,"6"0"0,7 0 0,9 0 0,0 0-8191</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6:46.778"/>
    </inkml:context>
    <inkml:brush xml:id="br0">
      <inkml:brushProperty name="width" value="0.05" units="cm"/>
      <inkml:brushProperty name="height" value="0.05" units="cm"/>
    </inkml:brush>
  </inkml:definitions>
  <inkml:trace contextRef="#ctx0" brushRef="#br0">0 2842 24575,'2'23'0,"5"-15"0,-4-8 0,0-1 0,0 1 0,0-1 0,0 0 0,0 0 0,-1 0 0,1 0 0,-1 0 0,1-1 0,4-2 0,9-7 0,1 0 0,-1-2 0,-1 1 0,21-24 0,50-63 0,-85 99 0,112-149 0,-61 77 0,80-85 0,-116 140 0,18-19 0,1 2 0,2 1 0,61-42 0,84-38 0,269-121 0,-126 61 0,-263 137 0,496-242 0,-524 263 0,0-1 0,-1-1 0,-1-2 0,-1-2 0,32-27 0,-25 18 0,42-25 0,-45 32 0,-2 0 0,36-34 0,-50 37 0,21-29 0,-25 29 0,35-36 0,-32 38 0,-1-1 0,-1 0 0,-1-2 0,-1 0 0,-1 0 0,20-44 0,1 14 0,-5 9 0,-1 1 0,1 2 0,68-69 0,-87 97 0,25-25 0,0 1 0,2 2 0,64-43 0,-56 46-94,116-71-1177,-134 86-5555</inkml:trace>
</inkml:ink>
</file>

<file path=ppt/ink/ink3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7:41.416"/>
    </inkml:context>
    <inkml:brush xml:id="br0">
      <inkml:brushProperty name="width" value="0.05" units="cm"/>
      <inkml:brushProperty name="height" value="0.05" units="cm"/>
    </inkml:brush>
  </inkml:definitions>
  <inkml:trace contextRef="#ctx0" brushRef="#br0">1 1 24575,'4'0'0,"13"0"0,6 0 0,6 0 0,1 0 0,-3 0-8191</inkml:trace>
</inkml:ink>
</file>

<file path=ppt/ink/ink3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7:43.008"/>
    </inkml:context>
    <inkml:brush xml:id="br0">
      <inkml:brushProperty name="width" value="0.05" units="cm"/>
      <inkml:brushProperty name="height" value="0.05" units="cm"/>
    </inkml:brush>
  </inkml:definitions>
  <inkml:trace contextRef="#ctx0" brushRef="#br0">1 0 24575,'0'79'0,"3"-1"0,17 100 0,20-3 0,14 96 0,-52-256-195,0-1 0,1 1 0,1-1 0,0 0 0,1 0 0,9 17 0,-6-16-6631</inkml:trace>
</inkml:ink>
</file>

<file path=ppt/ink/ink3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7:57.147"/>
    </inkml:context>
    <inkml:brush xml:id="br0">
      <inkml:brushProperty name="width" value="0.05" units="cm"/>
      <inkml:brushProperty name="height" value="0.05" units="cm"/>
    </inkml:brush>
  </inkml:definitions>
  <inkml:trace contextRef="#ctx0" brushRef="#br0">1 70 24575,'0'356'0,"0"-354"0,1 25 0,3-19 0,3-15 0,46-112 0,-40 86 0,0 7 0,1 0 0,23-33 0,-19 31 0,-9 17 0,-1 0 0,2 0 0,-1 1 0,1 1 0,1-1 0,11-7 0,16-14 0,-31 26-21,1 0-1,-1 0 0,1 1 1,0 0-1,1 0 0,-1 1 1,1 0-1,10-2 0,4-2-1148,6-3-5656</inkml:trace>
</inkml:ink>
</file>

<file path=ppt/ink/ink3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7:58.953"/>
    </inkml:context>
    <inkml:brush xml:id="br0">
      <inkml:brushProperty name="width" value="0.05" units="cm"/>
      <inkml:brushProperty name="height" value="0.05" units="cm"/>
    </inkml:brush>
  </inkml:definitions>
  <inkml:trace contextRef="#ctx0" brushRef="#br0">1 1 24575,'9'0'0,"14"0"0,7 0 0,3 0 0,1 0 0,-1 0 0,0 0 0,-7 0-8191</inkml:trace>
</inkml:ink>
</file>

<file path=ppt/ink/ink3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8:00.075"/>
    </inkml:context>
    <inkml:brush xml:id="br0">
      <inkml:brushProperty name="width" value="0.05" units="cm"/>
      <inkml:brushProperty name="height" value="0.05" units="cm"/>
    </inkml:brush>
  </inkml:definitions>
  <inkml:trace contextRef="#ctx0" brushRef="#br0">0 0 24575,'5'0'0,"6"0"0,6 0 0,6 0 0,2 0 0,8 0 0,2 0 0,1 0 0,-2 0 0,-6 0-8191</inkml:trace>
</inkml:ink>
</file>

<file path=ppt/ink/ink3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8:01.532"/>
    </inkml:context>
    <inkml:brush xml:id="br0">
      <inkml:brushProperty name="width" value="0.05" units="cm"/>
      <inkml:brushProperty name="height" value="0.05" units="cm"/>
    </inkml:brush>
  </inkml:definitions>
  <inkml:trace contextRef="#ctx0" brushRef="#br0">173 0 24575,'1'89'0,"-3"98"0,2-183 0,-1 0 0,1 0 0,-1 0 0,0 0 0,0-1 0,0 1 0,-1 0 0,1-1 0,-1 1 0,0-1 0,0 1 0,0-1 0,-1 0 0,1 0 0,-1 0 0,0 0 0,1-1 0,-1 1 0,0-1 0,-1 0 0,1 1 0,0-1 0,-1-1 0,1 1 0,-1 0 0,0-1 0,-4 2 0,5-3 0,0 1 0,0-1 0,-1 0 0,1 0 0,0 0 0,0 0 0,0 0 0,0 0 0,-1-1 0,1 0 0,0 0 0,0 0 0,0 0 0,0 0 0,0 0 0,1-1 0,-1 0 0,0 1 0,1-1 0,-1 0 0,1 0 0,-1 0 0,1-1 0,0 1 0,0 0 0,0-1 0,0 0 0,1 1 0,-1-1 0,1 0 0,-1 0 0,1 0 0,-1-4 0,-8-31-1365,4 1-5461</inkml:trace>
</inkml:ink>
</file>

<file path=ppt/ink/ink3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8:39.304"/>
    </inkml:context>
    <inkml:brush xml:id="br0">
      <inkml:brushProperty name="width" value="0.05" units="cm"/>
      <inkml:brushProperty name="height" value="0.05" units="cm"/>
    </inkml:brush>
  </inkml:definitions>
  <inkml:trace contextRef="#ctx0" brushRef="#br0">1 1 23525,'791'6096'0</inkml:trace>
</inkml:ink>
</file>

<file path=ppt/ink/ink3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8:58.851"/>
    </inkml:context>
    <inkml:brush xml:id="br0">
      <inkml:brushProperty name="width" value="0.05" units="cm"/>
      <inkml:brushProperty name="height" value="0.05" units="cm"/>
    </inkml:brush>
  </inkml:definitions>
  <inkml:trace contextRef="#ctx0" brushRef="#br0">0 4733 24575,'306'-466'0,"51"3"0,-310 402 0,-4-2 0,39-74 0,56-80 0,45-15 0,-107 145 0,-35 42 0,55-55 0,27-33 0,-94 101 0,41-37 0,-3 3 0,-7 5 0,2 2 0,115-82 0,-86 67 0,-42 33 0,332-280 0,-141 117 0,-209 180 0,1 1 0,39-19 0,-21 12 0,25-18 0,68-38 0,-87 54 0,78-58 0,-23 13 0,-68 46 0,61-55 0,8-6 0,-84 69 0,39-40 0,-49 44 0,1 1 0,1 0 0,1 1 0,35-21 0,-37 26 0,0-1 0,-1-1 0,-1-1 0,0 0 0,-1-2 0,-1 1 0,18-26 0,11-12 0,338-355-47,-244 266-1271,-88 90-5508</inkml:trace>
</inkml:ink>
</file>

<file path=ppt/ink/ink3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9:37.605"/>
    </inkml:context>
    <inkml:brush xml:id="br0">
      <inkml:brushProperty name="width" value="0.05" units="cm"/>
      <inkml:brushProperty name="height" value="0.05" units="cm"/>
    </inkml:brush>
  </inkml:definitions>
  <inkml:trace contextRef="#ctx0" brushRef="#br0">1 0 23346,'1749'112'0</inkml:trace>
</inkml:ink>
</file>

<file path=ppt/ink/ink3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9:55.900"/>
    </inkml:context>
    <inkml:brush xml:id="br0">
      <inkml:brushProperty name="width" value="0.05" units="cm"/>
      <inkml:brushProperty name="height" value="0.05" units="cm"/>
    </inkml:brush>
  </inkml:definitions>
  <inkml:trace contextRef="#ctx0" brushRef="#br0">1 61 24575,'20'-1'0,"0"-1"0,25-5 0,5-1 0,629-34 0,0 42 0,-350 2 0,82-1-1365,-376-1-5461</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6:49.689"/>
    </inkml:context>
    <inkml:brush xml:id="br0">
      <inkml:brushProperty name="width" value="0.05" units="cm"/>
      <inkml:brushProperty name="height" value="0.05" units="cm"/>
    </inkml:brush>
  </inkml:definitions>
  <inkml:trace contextRef="#ctx0" brushRef="#br0">3670 1 24406,'-3669'3301'0</inkml:trace>
</inkml:ink>
</file>

<file path=ppt/ink/ink4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30:00.729"/>
    </inkml:context>
    <inkml:brush xml:id="br0">
      <inkml:brushProperty name="width" value="0.05" units="cm"/>
      <inkml:brushProperty name="height" value="0.05" units="cm"/>
    </inkml:brush>
  </inkml:definitions>
  <inkml:trace contextRef="#ctx0" brushRef="#br0">0 2088 24151,'2568'-2088'0</inkml:trace>
</inkml:ink>
</file>

<file path=ppt/ink/ink4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30:07.044"/>
    </inkml:context>
    <inkml:brush xml:id="br0">
      <inkml:brushProperty name="width" value="0.05" units="cm"/>
      <inkml:brushProperty name="height" value="0.05" units="cm"/>
    </inkml:brush>
  </inkml:definitions>
  <inkml:trace contextRef="#ctx0" brushRef="#br0">5844 11 21776,'-5843'0'0</inkml:trace>
</inkml:ink>
</file>

<file path=ppt/ink/ink4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8:42.934"/>
    </inkml:context>
    <inkml:brush xml:id="br0">
      <inkml:brushProperty name="width" value="0.05" units="cm"/>
      <inkml:brushProperty name="height" value="0.05" units="cm"/>
    </inkml:brush>
  </inkml:definitions>
  <inkml:trace contextRef="#ctx0" brushRef="#br0">0 625 24575,'284'2'0,"327"-4"0,-470-8 0,-1-7 0,221-53 0,38-37 0,136-29 0,-311 90 0,118-22 0,-239 50 0,505-82 0,6 47 0,122 54 0,-291 2 0,-403-3 0,679 23 0,213 13 0,-729-22 0,-12-1 0,339-14-1365,-499 1-5461</inkml:trace>
</inkml:ink>
</file>

<file path=ppt/ink/ink4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8:45.152"/>
    </inkml:context>
    <inkml:brush xml:id="br0">
      <inkml:brushProperty name="width" value="0.05" units="cm"/>
      <inkml:brushProperty name="height" value="0.05" units="cm"/>
    </inkml:brush>
  </inkml:definitions>
  <inkml:trace contextRef="#ctx0" brushRef="#br0">0 1 24575,'2'0'0,"1"1"0,-1-1 0,1 1 0,-1 0 0,0-1 0,0 1 0,1 0 0,-1 1 0,0-1 0,0 0 0,0 1 0,3 3 0,25 25 0,-19-19 0,168 188 0,-49-52 0,107 107 0,-236-252 0,0-1 0,0 0 0,0 1 0,0-1 0,0 0 0,0 0 0,0 0 0,0 0 0,1 0 0,-1 0 0,0-1 0,1 1 0,-1 0 0,1-1 0,-1 1 0,1 0 0,-1-1 0,1 0 0,-1 1 0,1-1 0,-1 0 0,1 0 0,-1 0 0,1 0 0,2 0 0,-3-2 0,1 1 0,-1 0 0,1-1 0,-1 1 0,1-1 0,-1 1 0,0-1 0,0 1 0,0-1 0,0 0 0,0 0 0,0 1 0,0-1 0,-1 0 0,1 0 0,-1 0 0,1 0 0,0-4 0,15-135 0,-11 80 0,0-97 0,0 16 0,-1 119-1365,2 5-5461</inkml:trace>
</inkml:ink>
</file>

<file path=ppt/ink/ink4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8:47.206"/>
    </inkml:context>
    <inkml:brush xml:id="br0">
      <inkml:brushProperty name="width" value="0.05" units="cm"/>
      <inkml:brushProperty name="height" value="0.05" units="cm"/>
    </inkml:brush>
  </inkml:definitions>
  <inkml:trace contextRef="#ctx0" brushRef="#br0">0 389 24575,'1'9'0,"1"1"0,0-1 0,0 1 0,0-1 0,1 0 0,9 18 0,4 14 0,-8-18 0,2-2 0,0 1 0,1-2 0,1 1 0,19 24 0,-15-24 0,-1 2 0,-1 0 0,19 44 0,-25-43 0,-6-15 0,1 0 0,0-1 0,0 0 0,1 0 0,0 0 0,0 0 0,1 0 0,0-1 0,10 12 0,-14-19 0,0 1 0,0-1 0,0 1 0,0 0 0,0-1 0,0 0 0,1 1 0,-1-1 0,0 0 0,0 0 0,0 1 0,1-1 0,-1 0 0,0 0 0,0 0 0,0 0 0,1-1 0,-1 1 0,0 0 0,0 0 0,0-1 0,0 1 0,1-1 0,-1 1 0,0-1 0,0 1 0,0-1 0,0 0 0,0 0 0,0 1 0,0-1 0,-1 0 0,1 0 0,1-2 0,27-34 0,-28 35 0,13-21 0,-2 0 0,-1 0 0,-1-1 0,14-48 0,12-102 0,-28 128 0,-3 18 0,1 1 0,1-1 0,2 1 0,1 1 0,14-27 0,-13 29-151,0-1-1,-2 0 0,0-1 0,-2 0 1,-1 0-1,-1-1 0,-1 0 1,0-29-1,-4 25-6674</inkml:trace>
</inkml:ink>
</file>

<file path=ppt/ink/ink4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8:55.250"/>
    </inkml:context>
    <inkml:brush xml:id="br0">
      <inkml:brushProperty name="width" value="0.05" units="cm"/>
      <inkml:brushProperty name="height" value="0.05" units="cm"/>
    </inkml:brush>
  </inkml:definitions>
  <inkml:trace contextRef="#ctx0" brushRef="#br0">0 0 24575,'0'0'-8191</inkml:trace>
</inkml:ink>
</file>

<file path=ppt/ink/ink4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9:02.464"/>
    </inkml:context>
    <inkml:brush xml:id="br0">
      <inkml:brushProperty name="width" value="0.05" units="cm"/>
      <inkml:brushProperty name="height" value="0.05" units="cm"/>
    </inkml:brush>
  </inkml:definitions>
  <inkml:trace contextRef="#ctx0" brushRef="#br0">1 1 24575,'0'6'0,"0"1"0,1-1 0,0 1 0,0-1 0,0 0 0,1 1 0,0-1 0,0 0 0,1 0 0,-1 0 0,1 0 0,1-1 0,-1 1 0,1-1 0,7 9 0,3-1 0,1 0 0,0-1 0,32 19 0,-1 0 0,16 15 0,-1 2 0,-3 3 0,95 109 0,-143-146-48,0 0 0,-1 1 0,8 19 1,-6-13-1127,1 2-5652</inkml:trace>
</inkml:ink>
</file>

<file path=ppt/ink/ink4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9:03.782"/>
    </inkml:context>
    <inkml:brush xml:id="br0">
      <inkml:brushProperty name="width" value="0.05" units="cm"/>
      <inkml:brushProperty name="height" value="0.05" units="cm"/>
    </inkml:brush>
  </inkml:definitions>
  <inkml:trace contextRef="#ctx0" brushRef="#br0">2 0 24575,'-2'108'0,"5"127"0,7-166 0,3-2 0,34 104 0,-9-33 0,-21-86-1365,-10-33-5461</inkml:trace>
</inkml:ink>
</file>

<file path=ppt/ink/ink4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9:05.143"/>
    </inkml:context>
    <inkml:brush xml:id="br0">
      <inkml:brushProperty name="width" value="0.05" units="cm"/>
      <inkml:brushProperty name="height" value="0.05" units="cm"/>
    </inkml:brush>
  </inkml:definitions>
  <inkml:trace contextRef="#ctx0" brushRef="#br0">1 43 24575,'4'0'0,"8"0"0,9 0 0,8 0 0,2 0 0,2-5 0,0-1 0,-6-5 0,-3 0 0,-5 1-8191</inkml:trace>
</inkml:ink>
</file>

<file path=ppt/ink/ink4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9:06.392"/>
    </inkml:context>
    <inkml:brush xml:id="br0">
      <inkml:brushProperty name="width" value="0.05" units="cm"/>
      <inkml:brushProperty name="height" value="0.05" units="cm"/>
    </inkml:brush>
  </inkml:definitions>
  <inkml:trace contextRef="#ctx0" brushRef="#br0">1 154 24575,'9'0'0,"9"0"0,0-5 0,3-1 0,2-5 0,2 0 0,-3-9 0,-1 0 0,-3-1 0,-1 2 0,7 4 0,-1 1 0,-4 2-8191</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6:51.446"/>
    </inkml:context>
    <inkml:brush xml:id="br0">
      <inkml:brushProperty name="width" value="0.05" units="cm"/>
      <inkml:brushProperty name="height" value="0.05" units="cm"/>
    </inkml:brush>
  </inkml:definitions>
  <inkml:trace contextRef="#ctx0" brushRef="#br0">0 1 24575</inkml:trace>
</inkml:ink>
</file>

<file path=ppt/ink/ink5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9:08.680"/>
    </inkml:context>
    <inkml:brush xml:id="br0">
      <inkml:brushProperty name="width" value="0.05" units="cm"/>
      <inkml:brushProperty name="height" value="0.05" units="cm"/>
    </inkml:brush>
  </inkml:definitions>
  <inkml:trace contextRef="#ctx0" brushRef="#br0">232 1 24575,'-4'0'0,"-1"1"0,0 0 0,1 1 0,-1-1 0,1 1 0,0 0 0,-1 0 0,1 0 0,-5 4 0,-8 3 0,1-1 0,1 0 0,0 0 0,0 2 0,1 0 0,-15 14 0,23-19 0,1 0 0,0 1 0,0-1 0,0 1 0,1 1 0,0-1 0,0 1 0,1-1 0,0 1 0,0 0 0,0 0 0,1 0 0,0 1 0,-1 10 0,2-16 0,-1 13 0,1 0 0,0-1 0,1 1 0,3 26 0,-2-37 0,-1-1 0,1 0 0,0 0 0,0 0 0,0 0 0,0 0 0,1 0 0,-1 0 0,1-1 0,0 1 0,-1 0 0,1-1 0,0 1 0,1-1 0,-1 0 0,0 0 0,1 0 0,-1 0 0,1 0 0,0 0 0,-1-1 0,1 1 0,0-1 0,0 0 0,0 0 0,0 0 0,0 0 0,5 0 0,2 1 0,0-1 0,0 0 0,0-1 0,0 0 0,0-1 0,-1 0 0,1 0 0,0-1 0,10-4 0,-14 4 0,-1 0 0,0 0 0,0 0 0,-1-1 0,1 0 0,-1 0 0,1 0 0,-1-1 0,0 1 0,0-1 0,0 0 0,-1 0 0,1-1 0,-1 1 0,0-1 0,0 1 0,-1-1 0,3-6 0,4-16 0,-1-1 0,-1-1 0,-2 1 0,-1-1 0,1-38 0,-4 65 0,-1-1 0,0 0 0,1 0 0,-1 1 0,1-1 0,0 0 0,0 0 0,0 1 0,0-1 0,0 1 0,1-1 0,-1 1 0,1-1 0,-1 1 0,1 0 0,0 0 0,0 0 0,3-2 0,-4 3 0,0 1 0,-1-1 0,1 1 0,0-1 0,0 1 0,0 0 0,0-1 0,0 1 0,0 0 0,0 0 0,0 0 0,0-1 0,0 1 0,0 0 0,0 0 0,0 1 0,0-1 0,0 0 0,-1 0 0,3 1 0,-2 0 0,1 0 0,0 0 0,-1 0 0,1 0 0,-1 0 0,1 0 0,-1 1 0,0-1 0,1 1 0,-1-1 0,0 1 0,0-1 0,0 1 0,1 2 0,3 10 0,0-1 0,0 1 0,-1 1 0,-1-1 0,2 22 0,-4-25 0,0 1 0,1 0 0,1-1 0,0 1 0,0-1 0,1 0 0,1 0 0,0 0 0,7 13 0,-8-21-72,-1 0 1,1 0-1,0 0 0,0 0 0,0 0 0,0-1 0,1 0 0,-1 0 1,1 0-1,-1 0 0,1-1 0,0 1 0,0-1 0,-1 0 0,1-1 1,0 1-1,0-1 0,8-1 0,17 1-6754</inkml:trace>
</inkml:ink>
</file>

<file path=ppt/ink/ink5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9:09.877"/>
    </inkml:context>
    <inkml:brush xml:id="br0">
      <inkml:brushProperty name="width" value="0.05" units="cm"/>
      <inkml:brushProperty name="height" value="0.05" units="cm"/>
    </inkml:brush>
  </inkml:definitions>
  <inkml:trace contextRef="#ctx0" brushRef="#br0">0 0 24575,'15'5'0,"9"6"0,5 16 0,8 8 0,2 3 0,-1-1 0,-2-1 0,-2-6 0,-7-5 0,-8 4 0,-3 1 0,1-4 0,-2-1 0,0-6 0,-1-6-8191</inkml:trace>
</inkml:ink>
</file>

<file path=ppt/ink/ink5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9:11.297"/>
    </inkml:context>
    <inkml:brush xml:id="br0">
      <inkml:brushProperty name="width" value="0.05" units="cm"/>
      <inkml:brushProperty name="height" value="0.05" units="cm"/>
    </inkml:brush>
  </inkml:definitions>
  <inkml:trace contextRef="#ctx0" brushRef="#br0">166 1 24575,'0'4'0,"0"8"0,-5 5 0,-1 5 0,-5 4 0,0 6 0,1 4 0,-2-1 0,1-1 0,-2-1 0,1-2 0,-3-5 0,2-4 0,-2-4 0,1 3 0,4 4 0,3-3-8191</inkml:trace>
</inkml:ink>
</file>

<file path=ppt/ink/ink5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9:12.725"/>
    </inkml:context>
    <inkml:brush xml:id="br0">
      <inkml:brushProperty name="width" value="0.05" units="cm"/>
      <inkml:brushProperty name="height" value="0.05" units="cm"/>
    </inkml:brush>
  </inkml:definitions>
  <inkml:trace contextRef="#ctx0" brushRef="#br0">245 1 24575,'-5'0'0,"-11"0"0,-8 0 0,-4 0 0,-3 0 0,-5 0 0,-1 0 0,0 0 0,7 0-8191</inkml:trace>
</inkml:ink>
</file>

<file path=ppt/ink/ink5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9:14.080"/>
    </inkml:context>
    <inkml:brush xml:id="br0">
      <inkml:brushProperty name="width" value="0.05" units="cm"/>
      <inkml:brushProperty name="height" value="0.05" units="cm"/>
    </inkml:brush>
  </inkml:definitions>
  <inkml:trace contextRef="#ctx0" brushRef="#br0">0 0 24575,'0'5'0,"0"11"0,0 17 0,0 8 0,0 7 0,0 4 0,0-1 0,0-5 0,0-6 0,0-4 0,0-9-8191</inkml:trace>
</inkml:ink>
</file>

<file path=ppt/ink/ink5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9:15.953"/>
    </inkml:context>
    <inkml:brush xml:id="br0">
      <inkml:brushProperty name="width" value="0.05" units="cm"/>
      <inkml:brushProperty name="height" value="0.05" units="cm"/>
    </inkml:brush>
  </inkml:definitions>
  <inkml:trace contextRef="#ctx0" brushRef="#br0">147 393 24575,'5'-5'0,"-1"0"0,0-1 0,0 0 0,-1 1 0,4-9 0,-4 8 0,0 0 0,0 0 0,1 0 0,9-10 0,-1 4 0,-1-1 0,0 0 0,-1-1 0,11-17 0,-17 22 0,0 0 0,0 1 0,-1-2 0,0 1 0,-1 0 0,0 0 0,0-1 0,-1 1 0,0-11 0,0 10 0,-1 0 0,0 0 0,-1-1 0,-1 1 0,1 0 0,-5-14 0,5 22 0,0-1 0,0 1 0,0 0 0,0 0 0,0-1 0,0 1 0,-1 0 0,1 0 0,-1 0 0,1 1 0,-1-1 0,0 0 0,0 0 0,0 1 0,0-1 0,0 1 0,0 0 0,0 0 0,0-1 0,0 1 0,-1 1 0,1-1 0,0 0 0,-1 1 0,1-1 0,-1 1 0,1-1 0,-1 1 0,1 0 0,0 0 0,-1 0 0,-3 1 0,1 1 0,0-1 0,0 1 0,1 0 0,-1 0 0,1 1 0,0-1 0,-1 1 0,1 0 0,0 0 0,1 1 0,-1-1 0,0 1 0,1-1 0,0 1 0,-5 7 0,-4 7 0,1 0 0,-11 24 0,7-11 0,-6 12 0,-27 75 0,44-105 0,1 0 0,0-1 0,0 1 0,1 1 0,1-1 0,0 0 0,1 0 0,1 0 0,0 1 0,5 23 0,-4-31 9,-1 0 1,2-1-1,-1 0 0,1 1 0,0-1 1,0 0-1,0-1 0,1 1 0,-1 0 0,1-1 1,0 0-1,9 7 0,-1-2-380,1-1-1,-1-1 1,27 12 0,-20-11-6455</inkml:trace>
</inkml:ink>
</file>

<file path=ppt/ink/ink5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9:22.416"/>
    </inkml:context>
    <inkml:brush xml:id="br0">
      <inkml:brushProperty name="width" value="0.05" units="cm"/>
      <inkml:brushProperty name="height" value="0.05" units="cm"/>
    </inkml:brush>
  </inkml:definitions>
  <inkml:trace contextRef="#ctx0" brushRef="#br0">0 0 24575,'0'0'-8191</inkml:trace>
</inkml:ink>
</file>

<file path=ppt/ink/ink5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9:25.277"/>
    </inkml:context>
    <inkml:brush xml:id="br0">
      <inkml:brushProperty name="width" value="0.05" units="cm"/>
      <inkml:brushProperty name="height" value="0.05" units="cm"/>
    </inkml:brush>
  </inkml:definitions>
  <inkml:trace contextRef="#ctx0" brushRef="#br0">193 344 24575,'-3'-4'0,"0"-1"0,0 1 0,-1-1 0,1 1 0,-1 0 0,0 0 0,0 1 0,-8-7 0,7 6 0,-4-3 0,1-1 0,0 0 0,0 0 0,1-1 0,-8-12 0,13 19 0,0-1 0,1 0 0,-1 0 0,1 0 0,0 0 0,0-1 0,0 1 0,0 0 0,0 0 0,1-1 0,0 1 0,-1 0 0,1-1 0,1 1 0,-1 0 0,0-1 0,1 1 0,0 0 0,-1 0 0,1-1 0,0 1 0,2-3 0,-3 5 0,0 1 0,1 0 0,-1-1 0,0 1 0,0 0 0,0-1 0,0 1 0,0 0 0,1 0 0,-1-1 0,0 1 0,0 0 0,0 0 0,1-1 0,-1 1 0,0 0 0,0 0 0,1 0 0,-1-1 0,0 1 0,0 0 0,1 0 0,-1 0 0,0 0 0,1 0 0,-1 0 0,0-1 0,1 1 0,-1 0 0,0 0 0,1 0 0,-1 0 0,0 0 0,1 0 0,-1 0 0,0 1 0,1-1 0,-1 0 0,0 0 0,1 0 0,10 13 0,4 21 0,-14-28 0,0 0 0,0 0 0,-1 0 0,1 0 0,-1 1 0,0-1 0,-1 0 0,0 0 0,0 0 0,0 0 0,-4 10 0,5-14 0,-1-1 0,0 1 0,0 0 0,0 0 0,0 0 0,0-1 0,0 1 0,-1 0 0,1-1 0,-1 1 0,1-1 0,-1 0 0,1 0 0,-1 1 0,0-1 0,1 0 0,-1 0 0,0 0 0,0-1 0,0 1 0,0 0 0,0-1 0,0 1 0,0-1 0,0 0 0,0 1 0,0-1 0,0 0 0,0 0 0,0 0 0,0-1 0,0 1 0,0 0 0,0-1 0,0 0 0,0 1 0,0-1 0,-3-2 0,2 2 0,0 0 0,0-1 0,0 1 0,0-1 0,0 0 0,1 0 0,-1 0 0,0-1 0,1 1 0,0 0 0,-1-1 0,1 0 0,0 1 0,0-1 0,1 0 0,-1 0 0,1 0 0,-1 0 0,1-1 0,0 1 0,0 0 0,0-1 0,0 1 0,1 0 0,0-1 0,-1-4 0,2 1 0,-1 0 0,1 0 0,0 0 0,0 0 0,1 0 0,0 0 0,0 0 0,1 1 0,0-1 0,0 1 0,7-12 0,7-7 0,-7 9 0,0 0 0,21-22 0,-27 34 0,1 0 0,-1 0 0,1 0 0,0 1 0,0-1 0,0 1 0,0 0 0,1 1 0,-1-1 0,1 1 0,0 0 0,8-1 0,-8 1 0,1 1 0,0 0 0,-1 1 0,1 0 0,0 0 0,0 0 0,-1 1 0,1 0 0,0 0 0,-1 0 0,1 1 0,-1 0 0,1 1 0,11 5 0,-14-5 0,0 1 0,0-1 0,0 0 0,0 1 0,0 0 0,-1 0 0,1 0 0,-1 0 0,0 1 0,-1-1 0,1 1 0,-1 0 0,0 0 0,0 0 0,0 0 0,-1 0 0,0 0 0,0 0 0,1 10 0,-1-1 0,0 0 0,0 0 0,-2 0 0,0 0 0,-5 26 0,5-33 0,-1-1 0,0 0 0,-1-1 0,1 1 0,-1 0 0,0-1 0,-1 1 0,1-1 0,-1 0 0,0 0 0,-1-1 0,1 1 0,-1-1 0,0 0 0,-6 4 0,-2 1 0,-2 0 0,1-1 0,-1-1 0,0-1 0,-29 9 0,38-13 0,0-1 0,0 1 0,0-1 0,0-1 0,-1 1 0,1-1 0,0 0 0,0 0 0,0-1 0,0 0 0,0 0 0,0 0 0,0-1 0,0 0 0,0 0 0,1-1 0,-1 1 0,-8-7 0,10 6 7,1-1-1,0 0 0,0 0 0,1 0 1,-1 0-1,1-1 0,0 1 1,0-1-1,1 1 0,-1-1 1,1 1-1,0-1 0,0 0 0,0 0 1,1 0-1,0 0 0,0 1 1,1-9-1,-1 6-120,0 0 0,1 0-1,0 0 1,1 1 0,-1-1 0,1 0-1,0 0 1,1 1 0,0 0 0,0-1-1,0 1 1,7-9 0,5 2-6712</inkml:trace>
</inkml:ink>
</file>

<file path=ppt/ink/ink5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9:26.992"/>
    </inkml:context>
    <inkml:brush xml:id="br0">
      <inkml:brushProperty name="width" value="0.05" units="cm"/>
      <inkml:brushProperty name="height" value="0.05" units="cm"/>
    </inkml:brush>
  </inkml:definitions>
  <inkml:trace contextRef="#ctx0" brushRef="#br0">0 0 24575,'20'0'0,"24"15"0,31 8 0,10 12 0,6 3 0,2 1 0,-1 2 0,-10 0 0,-16-2 0,-13-3 0,-11-8 0,-13-4 0,-7-6 0,-1-1 0,-6-3-8191</inkml:trace>
</inkml:ink>
</file>

<file path=ppt/ink/ink5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9:28.102"/>
    </inkml:context>
    <inkml:brush xml:id="br0">
      <inkml:brushProperty name="width" value="0.05" units="cm"/>
      <inkml:brushProperty name="height" value="0.05" units="cm"/>
    </inkml:brush>
  </inkml:definitions>
  <inkml:trace contextRef="#ctx0" brushRef="#br0">479 0 24575,'-3'1'0,"0"0"0,-1 0 0,1 0 0,0 0 0,0 1 0,0-1 0,0 1 0,0-1 0,1 1 0,-1 0 0,0 0 0,1 1 0,-1-1 0,-2 4 0,-2 1 0,-38 34 0,2 2 0,1 3 0,3 1 0,-56 86 0,84-116 21,-1-2 0,0 0 0,-22 20 0,23-25-228,0 1 0,1 0 0,0 1 0,1 0 0,0 1 0,-13 25 0,12-12-6619</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6:26.831"/>
    </inkml:context>
    <inkml:brush xml:id="br0">
      <inkml:brushProperty name="width" value="0.05" units="cm"/>
      <inkml:brushProperty name="height" value="0.05" units="cm"/>
    </inkml:brush>
  </inkml:definitions>
  <inkml:trace contextRef="#ctx0" brushRef="#br0">0 290 24575,'5'-3'0,"0"0"0,1 0 0,-1 1 0,0 0 0,1 0 0,-1 0 0,1 1 0,0 0 0,-1 0 0,1 0 0,0 1 0,0-1 0,9 2 0,6-2 0,237-26 0,44-3 0,468 22 0,-436 11 0,-76-1 0,271-5 0,-367-10 0,53-2 0,888 16 0,-1074-2 0,0-1 0,0-2 0,0-1 0,32-9 0,111-44 0,-115 36 0,2 3 0,77-16 0,-6 19 0,-113 15 0,1 1 0,-1 0 0,1 1 0,-1 1 0,22 5 0,-38-7 0,0 1 0,1-1 0,-1 0 0,0 1 0,0-1 0,0 1 0,1 0 0,-1-1 0,0 1 0,0 0 0,0 0 0,0-1 0,0 1 0,0 0 0,-1 0 0,1 0 0,0 0 0,0 0 0,-1 1 0,1-1 0,0 0 0,-1 0 0,1 0 0,-1 0 0,0 1 0,1 0 0,-1 2 0,0-1 0,0 1 0,0-1 0,0 0 0,-1 1 0,0-1 0,1 0 0,-1 1 0,0-1 0,-2 3 0,-2 5 0,0-1 0,-1-1 0,0 1 0,0-1 0,-12 13 0,8-12 0,-1-2 0,1 1 0,-1-1 0,-1-1 0,0 0 0,0-1 0,0 0 0,-1-1 0,0 0 0,0-1 0,0 0 0,0-1 0,-18 2 0,-19-1 0,0-1 0,-66-6 0,27 0 0,47 1 0,-59-10 0,59 5 0,-59-1 0,17 7 0,-214 4 0,185 10 85,55-5-1535,26-5-5376</inkml:trace>
</inkml:ink>
</file>

<file path=ppt/ink/ink6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8:51.961"/>
    </inkml:context>
    <inkml:brush xml:id="br0">
      <inkml:brushProperty name="width" value="0.05" units="cm"/>
      <inkml:brushProperty name="height" value="0.05" units="cm"/>
    </inkml:brush>
  </inkml:definitions>
  <inkml:trace contextRef="#ctx0" brushRef="#br0">0 0 24575,'0'0'-8191</inkml:trace>
</inkml:ink>
</file>

<file path=ppt/ink/ink6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8:52.791"/>
    </inkml:context>
    <inkml:brush xml:id="br0">
      <inkml:brushProperty name="width" value="0.05" units="cm"/>
      <inkml:brushProperty name="height" value="0.05" units="cm"/>
    </inkml:brush>
  </inkml:definitions>
  <inkml:trace contextRef="#ctx0" brushRef="#br0">0 1 24575,'0'0'-8191</inkml:trace>
</inkml:ink>
</file>

<file path=ppt/ink/ink6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8:53.647"/>
    </inkml:context>
    <inkml:brush xml:id="br0">
      <inkml:brushProperty name="width" value="0.05" units="cm"/>
      <inkml:brushProperty name="height" value="0.05" units="cm"/>
    </inkml:brush>
  </inkml:definitions>
  <inkml:trace contextRef="#ctx0" brushRef="#br0">0 1 24575,'0'0'-8191</inkml:trace>
</inkml:ink>
</file>

<file path=ppt/ink/ink6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8:54.410"/>
    </inkml:context>
    <inkml:brush xml:id="br0">
      <inkml:brushProperty name="width" value="0.05" units="cm"/>
      <inkml:brushProperty name="height" value="0.05" units="cm"/>
    </inkml:brush>
  </inkml:definitions>
  <inkml:trace contextRef="#ctx0" brushRef="#br0">1 1 24575,'0'0'-8191</inkml:trace>
</inkml:ink>
</file>

<file path=ppt/ink/ink6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9:30.326"/>
    </inkml:context>
    <inkml:brush xml:id="br0">
      <inkml:brushProperty name="width" value="0.05" units="cm"/>
      <inkml:brushProperty name="height" value="0.05" units="cm"/>
    </inkml:brush>
  </inkml:definitions>
  <inkml:trace contextRef="#ctx0" brushRef="#br0">510 2763 24575,'0'-933'0,"0"869"0,-3 0 0,-2 0 0,-20-90 0,23 146 0,-48-164 0,40 150 0,-1 1 0,-1 0 0,-26-34 0,20 29 0,-20-37 0,17 22 0,2-1 0,2-1 0,-23-85 0,28 65 0,9 41 0,-1 0 0,-1-1 0,-2 2 0,0-1 0,-14-29 0,8 28 0,0-1 0,2-1 0,0 1 0,2-2 0,1 0 0,-9-43 0,-5-59 9,-13-106-1383,32 195-5452</inkml:trace>
</inkml:ink>
</file>

<file path=ppt/ink/ink6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9:31.855"/>
    </inkml:context>
    <inkml:brush xml:id="br0">
      <inkml:brushProperty name="width" value="0.05" units="cm"/>
      <inkml:brushProperty name="height" value="0.05" units="cm"/>
    </inkml:brush>
  </inkml:definitions>
  <inkml:trace contextRef="#ctx0" brushRef="#br0">4160 1 24575,'-37'0'0,"-230"10"0,-182 31 0,377-35 0,-174 21 0,18-1 0,158-20 0,-59 7 0,-256-10 0,263-13 0,-380-25 0,441 30 0,0-2 0,0-3 0,-78-23 0,111 25 0,0 1 0,-1 1 0,1 2 0,-1 1 0,0 1 0,0 1 0,-52 7 0,-66 16 0,-2-6 0,-156-3 0,260-13 0,1 1 0,-1 3 0,1 2 0,-73 18 0,69-13 36,30-7-503,0 0 0,-21 8 0,9 1-6359</inkml:trace>
</inkml:ink>
</file>

<file path=ppt/ink/ink6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9:34.064"/>
    </inkml:context>
    <inkml:brush xml:id="br0">
      <inkml:brushProperty name="width" value="0.05" units="cm"/>
      <inkml:brushProperty name="height" value="0.05" units="cm"/>
    </inkml:brush>
  </inkml:definitions>
  <inkml:trace contextRef="#ctx0" brushRef="#br0">1193 3113 24575,'1'-8'0,"1"0"0,0-1 0,0 1 0,1 0 0,0 0 0,1 0 0,-1 0 0,2 1 0,-1 0 0,10-12 0,-1-2 0,177-326 0,-151 264 0,33-102 0,16-97 0,-81 258 0,20-79 0,18-138 0,-6-110 0,-24 205 0,6-176 0,-21 255 0,-3 0 0,-22-120 0,14 144 0,-3 0 0,-1 1 0,-3 1 0,-1 0 0,-43-68 0,49 88 0,-1 2 0,0 0 0,-2 0 0,0 1 0,-1 1 0,0 1 0,-2 0 0,0 2 0,0 0 0,-1 1 0,-1 1 0,-25-11 0,21 13 0,-1 1 0,0 1 0,0 2 0,-1 0 0,1 2 0,-1 1 0,-1 1 0,1 1 0,0 2 0,-42 5 0,17 2 0,0 3 0,1 1 0,1 3 0,-61 26 0,77-26 0,1 1 0,1 2 0,0 2 0,1 0 0,2 3 0,-53 49 0,-54 83 0,113-126 0,2 2 0,2 1 0,-24 49 0,-30 106 0,11-24 0,7-15 0,50-130 0,1 1 0,1-1 0,0 1 0,1 0 0,1 0 0,2 22 0,0-35 0,0 1 0,0-1 0,1 0 0,0 0 0,1 1 0,-1-2 0,1 1 0,0 0 0,5 6 0,38 48 0,-31-43 0,163 169 0,-56-64 0,165 224 0,-23 19 0,-212-290 0,209 366-1365,-229-381-5461</inkml:trace>
</inkml:ink>
</file>

<file path=ppt/ink/ink6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8:48.888"/>
    </inkml:context>
    <inkml:brush xml:id="br0">
      <inkml:brushProperty name="width" value="0.05" units="cm"/>
      <inkml:brushProperty name="height" value="0.05" units="cm"/>
    </inkml:brush>
  </inkml:definitions>
  <inkml:trace contextRef="#ctx0" brushRef="#br0">1 0 24575,'0'0'-8191</inkml:trace>
</inkml:ink>
</file>

<file path=ppt/ink/ink6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8:49.121"/>
    </inkml:context>
    <inkml:brush xml:id="br0">
      <inkml:brushProperty name="width" value="0.05" units="cm"/>
      <inkml:brushProperty name="height" value="0.05" units="cm"/>
    </inkml:brush>
  </inkml:definitions>
  <inkml:trace contextRef="#ctx0" brushRef="#br0">1 0 24575,'0'0'-8191</inkml:trace>
</inkml:ink>
</file>

<file path=ppt/ink/ink6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8:50.089"/>
    </inkml:context>
    <inkml:brush xml:id="br0">
      <inkml:brushProperty name="width" value="0.05" units="cm"/>
      <inkml:brushProperty name="height" value="0.05" units="cm"/>
    </inkml:brush>
  </inkml:definitions>
  <inkml:trace contextRef="#ctx0" brushRef="#br0">0 0 24575,'0'0'-8191</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6:29.585"/>
    </inkml:context>
    <inkml:brush xml:id="br0">
      <inkml:brushProperty name="width" value="0.05" units="cm"/>
      <inkml:brushProperty name="height" value="0.05" units="cm"/>
    </inkml:brush>
  </inkml:definitions>
  <inkml:trace contextRef="#ctx0" brushRef="#br0">261 93 24575,'-18'-1'0,"1"-2"0,-1 0 0,0-1 0,1 0 0,-18-8 0,19 6 0,-52-19 0,62 23 0,0-1 0,0 0 0,0 0 0,1-1 0,-1 0 0,1 0 0,-9-8 0,22 12 0,0 1 0,0 0 0,-1 1 0,13 3 0,136 51 0,-52-15 0,-5-1 0,88 30 0,-178-67 0,-2-1 0,-1 0 0,0 0 0,0 0 0,0 1 0,6 3 0,-11-5 0,0 0 0,0 0 0,0 0 0,1 0 0,-1 0 0,0 0 0,0 0 0,-1 0 0,1 0 0,0 0 0,0 1 0,-1-1 0,1 0 0,0 1 0,-1-1 0,1 0 0,-1 1 0,0-1 0,1 1 0,-1-1 0,0 1 0,0-1 0,0 1 0,0-1 0,0 1 0,0-1 0,-1 3 0,-1 2 0,0 1 0,0-1 0,0 1 0,-1-1 0,0 0 0,-1 0 0,1 0 0,-1 0 0,0-1 0,-7 9 0,-4 0 0,1-1 0,-22 14 0,4-2 0,23-17 0,0 0 0,1 1 0,0 0 0,0 0 0,1 1 0,0 0 0,-5 12 0,-3 8 0,-13 38 0,-8 19 0,-26 4-1365,49-66-5461</inkml:trace>
</inkml:ink>
</file>

<file path=ppt/ink/ink7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8:50.952"/>
    </inkml:context>
    <inkml:brush xml:id="br0">
      <inkml:brushProperty name="width" value="0.05" units="cm"/>
      <inkml:brushProperty name="height" value="0.05" units="cm"/>
    </inkml:brush>
  </inkml:definitions>
  <inkml:trace contextRef="#ctx0" brushRef="#br0">0 0 24575,'0'0'-8191</inkml:trace>
</inkml:ink>
</file>

<file path=ppt/ink/ink7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9:38.088"/>
    </inkml:context>
    <inkml:brush xml:id="br0">
      <inkml:brushProperty name="width" value="0.05" units="cm"/>
      <inkml:brushProperty name="height" value="0.05" units="cm"/>
    </inkml:brush>
  </inkml:definitions>
  <inkml:trace contextRef="#ctx0" brushRef="#br0">1 0 24575,'0'0'-8191</inkml:trace>
</inkml:ink>
</file>

<file path=ppt/ink/ink7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9:39.160"/>
    </inkml:context>
    <inkml:brush xml:id="br0">
      <inkml:brushProperty name="width" value="0.05" units="cm"/>
      <inkml:brushProperty name="height" value="0.05" units="cm"/>
    </inkml:brush>
  </inkml:definitions>
  <inkml:trace contextRef="#ctx0" brushRef="#br0">1 0 24575,'0'628'0,"3"-582"0,2 0 0,2 0 0,2 0 0,2-1 0,17 44 0,-2-4 0,-14-34 0,9 95 0,-15-91 0,18 76 0,16 67 0,-28-133 0,0-26 120,-12-39-123,0 0 0,0 0 0,0 1 0,0-1 0,0 0 0,0 0 0,0 0 0,0 0 0,0 0 0,0 0 0,0 0 0,0 1 0,0-1 0,0 0 0,0 0 0,0 0 0,0 0 0,0 0 0,0 0 0,0 0 0,0 0 0,0 1 0,0-1 0,1 0 0,-1 0 0,0 0 0,0 0 0,0 0 0,0 0 0,0 0 0,0 0 0,0 0 0,0 0 0,0 1 0,0-1 0,1 0 0,-1 0 0,0 0 0,0 0 0,0 0 0,0 0 0,0 0 0,0 0 0,0 0 0,1 0 0,-1 0 0,0 0 0,0 0 0,0 0 0,0 0 0,0 0 0,0 0 0,0 0 0,1 0 0,-1 0 0,0 0 0,0 0 0,0-1 0,0 1 0,0 0 0,0 0 0,0 0 0,0 0 0,1 0 0,-1 0 0,0 0 0,-1-22-1281,-3-4-5542</inkml:trace>
</inkml:ink>
</file>

<file path=ppt/ink/ink7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9:40.393"/>
    </inkml:context>
    <inkml:brush xml:id="br0">
      <inkml:brushProperty name="width" value="0.05" units="cm"/>
      <inkml:brushProperty name="height" value="0.05" units="cm"/>
    </inkml:brush>
  </inkml:definitions>
  <inkml:trace contextRef="#ctx0" brushRef="#br0">0 0 24575,'5'14'0,"6"5"0,16 4 0,17 13 0,2 4 0,2 1 0,-2-2 0,-8 2 0,-7-6 0,1-4 0,1-3 0,-2-5 0,-5-3 0,-2-5 0,-6 1 0,-1-3 0,-3-3-8191</inkml:trace>
</inkml:ink>
</file>

<file path=ppt/ink/ink7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9:41.679"/>
    </inkml:context>
    <inkml:brush xml:id="br0">
      <inkml:brushProperty name="width" value="0.05" units="cm"/>
      <inkml:brushProperty name="height" value="0.05" units="cm"/>
    </inkml:brush>
  </inkml:definitions>
  <inkml:trace contextRef="#ctx0" brushRef="#br0">245 0 24575,'0'5'0,"0"25"0,-10 18 0,-7 24 0,-1 4 0,-3 0 0,-7 1 0,-4-8 0,4-11 0,7-10 0,7-4 0,0-4 0,4-5 0,-2-8 0,1-4 0,3-5-8191</inkml:trace>
</inkml:ink>
</file>

<file path=ppt/ink/ink7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30:02.460"/>
    </inkml:context>
    <inkml:brush xml:id="br0">
      <inkml:brushProperty name="width" value="0.05" units="cm"/>
      <inkml:brushProperty name="height" value="0.05" units="cm"/>
    </inkml:brush>
  </inkml:definitions>
  <inkml:trace contextRef="#ctx0" brushRef="#br0">0 0 24575,'2'38'0,"1"-1"0,15 67 0,-7-48 0,232 1526-3182,-102 112 1804,-126-1398 1374,23 603-49,-54-3-19,9-811 524,-4 0 1,-4-1 0,-28 90 0,34-144-5766</inkml:trace>
</inkml:ink>
</file>

<file path=ppt/ink/ink7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30:04.578"/>
    </inkml:context>
    <inkml:brush xml:id="br0">
      <inkml:brushProperty name="width" value="0.05" units="cm"/>
      <inkml:brushProperty name="height" value="0.05" units="cm"/>
    </inkml:brush>
  </inkml:definitions>
  <inkml:trace contextRef="#ctx0" brushRef="#br0">239 484 24575,'820'0'0,"-801"1"0,-7-1 0,1 0 0,-1 0 0,0-1 0,15-3 0,-25 3 0,0 1 0,1-1 0,-1 0 0,0 1 0,0-1 0,1 0 0,-1-1 0,0 1 0,0 0 0,0 0 0,0-1 0,-1 0 0,1 1 0,0-1 0,-1 0 0,1 1 0,-1-1 0,1 0 0,-1 0 0,0 0 0,0-1 0,0 1 0,0 0 0,0 0 0,0-1 0,0-3 0,0-3 0,-1 1 0,-1-1 0,1 1 0,-1-1 0,-1 1 0,1 0 0,-1 0 0,-1 0 0,0 0 0,-7-15 0,-2-2 0,-2 1 0,-18-23 0,18 28 0,-1 0 0,-1 1 0,-1 1 0,0 0 0,-2 2 0,0 0 0,0 1 0,-1 0 0,-1 2 0,0 1 0,-1 0 0,0 2 0,0 0 0,-1 2 0,0 0 0,-1 2 0,1 0 0,-1 2 0,-39-1 0,-245 5 0,245 4 0,0 2 0,-112 29 0,172-35 0,-1 0 0,1 0 0,-1 1 0,1-1 0,0 1 0,-1 0 0,1 0 0,0 0 0,0 1 0,0-1 0,1 1 0,-1 0 0,1-1 0,-1 1 0,1 0 0,0 0 0,0 1 0,0-1 0,1 0 0,-1 1 0,1-1 0,-1 1 0,1-1 0,0 1 0,1 0 0,-1 4 0,-1 9 0,2 0 0,0 0 0,1 1 0,4 24 0,-3-28 0,-1-4 0,1 0 0,0 1 0,0-1 0,1 0 0,1 0 0,0 0 0,0 0 0,1-1 0,10 16 0,-9-18 0,-1 0 0,1-1 0,1 0 0,-1 0 0,1-1 0,0 0 0,0 0 0,0 0 0,1-1 0,0 0 0,0-1 0,10 4 0,4-1 19,-1 0-1,1-2 1,0-1-1,27 2 0,90-6-823,-111 0 153,4 0-6174</inkml:trace>
</inkml:ink>
</file>

<file path=ppt/ink/ink7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30:09.977"/>
    </inkml:context>
    <inkml:brush xml:id="br0">
      <inkml:brushProperty name="width" value="0.05" units="cm"/>
      <inkml:brushProperty name="height" value="0.05" units="cm"/>
    </inkml:brush>
  </inkml:definitions>
  <inkml:trace contextRef="#ctx0" brushRef="#br0">1 1 24575,'0'5585'-3504,"0"-5319"2756,23 1315 348,17-1164 1085,-38-408-701,0 7 268,1 0 1,0 0 0,1 0-1,8 17 1,-11-29-147,1-1 1,0 1-1,-1-1 0,2 0 1,-1 0-1,0 0 1,1 0-1,-1 0 0,1 0 1,0-1-1,0 1 1,0-1-1,0 0 0,0 0 1,0 0-1,1 0 0,-1 0 1,1-1-1,-1 0 1,1 1-1,0-1 0,6 0 1,2 0-77,0 0-1,1-2 1,-1 1 0,0-2 0,1 1-1,-1-2 1,0 0 0,0 0 0,19-9-1,9-6-41,51-32 0,250-156 12,78-46 0,13 31 0,-369 195 0,2 3 0,1 2 0,107-18 0,205-7 0,-359 44 0,169-18 0,198-13 0,669 27 0,-591 8 0,-237-4 0,339-46 0,-23-15 0,-436 49 79,30 0-1523,-109 13-5382</inkml:trace>
</inkml:ink>
</file>

<file path=ppt/ink/ink7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36:10.838"/>
    </inkml:context>
    <inkml:brush xml:id="br0">
      <inkml:brushProperty name="width" value="0.05" units="cm"/>
      <inkml:brushProperty name="height" value="0.05" units="cm"/>
    </inkml:brush>
  </inkml:definitions>
  <inkml:trace contextRef="#ctx0" brushRef="#br0">244 4 24575,'-41'-2'0,"25"1"0,0 1 0,0 0 0,-33 5 0,45-4 0,0 0 0,0 0 0,0 0 0,0 1 0,0-1 0,0 1 0,0 0 0,1 0 0,-1 1 0,1-1 0,-1 1 0,1 0 0,0 0 0,0 0 0,0 0 0,1 0 0,-1 1 0,1-1 0,-4 8 0,1 1 0,0 0 0,1 0 0,1 1 0,0-1 0,1 1 0,0-1 0,0 16 0,6 95 0,0-53 0,-4-36 0,0 0 0,-10 57 0,8-81 0,-3 27 0,5-37 0,1 1 0,-1-1 0,0 1 0,0 0 0,0-1 0,0 1 0,1-1 0,-1 1 0,0-1 0,0 1 0,1-1 0,-1 1 0,0-1 0,1 1 0,-1-1 0,1 1 0,-1-1 0,1 0 0,-1 1 0,1-1 0,-1 0 0,1 1 0,-1-1 0,1 0 0,-1 1 0,1-1 0,-1 0 0,1 0 0,0 0 0,-1 0 0,1 0 0,-1 0 0,1 0 0,0 0 0,-1 0 0,1 0 0,-1 0 0,1 0 0,0 0 0,-1 0 0,1 0 0,-1-1 0,1 1 0,0 0 0,-1 0 0,1-1 0,-1 1 0,1 0 0,-1-1 0,1 1 0,0-1 0,25-11 0,-5 2 0,0 0 0,1 2 0,-1 0 0,2 1 0,-1 2 0,38-5 0,-53 9 0,0 0 0,-1 1 0,1 0 0,-1 1 0,1-1 0,0 1 0,-1 1 0,1-1 0,-1 1 0,8 3 0,-11-3 0,0 0 0,-1-1 0,1 1 0,-1 1 0,1-1 0,-1 0 0,0 0 0,0 1 0,0 0 0,0-1 0,0 1 0,-1 0 0,1 0 0,-1 0 0,0 0 0,0 0 0,0 0 0,0 0 0,0 0 0,-1 0 0,0 0 0,1 1 0,-1 3 0,-1 0 0,0 0 0,0-1 0,-1 1 0,1 0 0,-1-1 0,-1 1 0,1-1 0,-1 0 0,0 0 0,-1 0 0,0 0 0,0 0 0,-6 7 0,-14 22 0,21-29 0,0-1 0,-1 0 0,1 0 0,-1 0 0,0-1 0,0 1 0,-1-1 0,1 0 0,-1 0 0,0-1 0,0 1 0,-1-1 0,1 0 0,-1-1 0,-8 4 0,1-2 0,-1-1 0,0-1 0,0 0 0,0-1 0,-24-1 0,7-1-1365,5 0-5461</inkml:trace>
</inkml:ink>
</file>

<file path=ppt/ink/ink7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36:13.294"/>
    </inkml:context>
    <inkml:brush xml:id="br0">
      <inkml:brushProperty name="width" value="0.05" units="cm"/>
      <inkml:brushProperty name="height" value="0.05" units="cm"/>
    </inkml:brush>
  </inkml:definitions>
  <inkml:trace contextRef="#ctx0" brushRef="#br0">0 3 24575,'119'-2'0,"131"4"0,-248-1 0,1-1 0,0 0 0,-1 1 0,1 0 0,-1-1 0,1 1 0,-1 0 0,1 0 0,-1 1 0,0-1 0,1 0 0,-1 1 0,0 0 0,0-1 0,0 1 0,0 0 0,0 0 0,-1 0 0,1 0 0,0 0 0,-1 0 0,0 1 0,1-1 0,-1 0 0,0 1 0,0-1 0,0 1 0,-1 0 0,1-1 0,-1 1 0,1-1 0,-1 1 0,0 0 0,0 4 0,0 4 0,-1 0 0,0 0 0,-1 0 0,0 0 0,0 0 0,-1 0 0,-5 10 0,5-15 0,1 0 0,0 0 0,0 0 0,1 0 0,-1 1 0,1-1 0,1 0 0,-1 1 0,1-1 0,0 0 0,1 9 0,0-10 0,1-1 0,-1 0 0,1 0 0,0 0 0,0 0 0,1 0 0,-1-1 0,1 1 0,-1-1 0,1 1 0,0-1 0,1 0 0,-1 0 0,0 0 0,1-1 0,0 1 0,3 1 0,47 25 0,-38-22 0,-1 1 0,1 1 0,17 14 0,-29-19 0,0-1 0,0 1 0,0 0 0,-1 0 0,1 0 0,-1 0 0,0 1 0,-1-1 0,1 1 0,-1 0 0,0 0 0,0 0 0,0 0 0,-1 0 0,2 6 0,-2-3 0,0 0 0,-1 0 0,0 0 0,0 0 0,-1 0 0,0 0 0,0 0 0,-1 0 0,0 0 0,-1-1 0,1 1 0,-1-1 0,-1 1 0,1-1 0,-1 0 0,-1-1 0,1 1 0,-1-1 0,0 0 0,-1 0 0,1 0 0,-1-1 0,0 1 0,-1-1 0,1-1 0,-1 0 0,0 0 0,0 0 0,-12 4 0,-31 8 29,37-12-308,0 0 0,1 0 1,-1 1-1,-16 10 0,7 0-6547</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6:31.235"/>
    </inkml:context>
    <inkml:brush xml:id="br0">
      <inkml:brushProperty name="width" value="0.05" units="cm"/>
      <inkml:brushProperty name="height" value="0.05" units="cm"/>
    </inkml:brush>
  </inkml:definitions>
  <inkml:trace contextRef="#ctx0" brushRef="#br0">0 0 24575,'0'537'-1365,"0"-511"-5461</inkml:trace>
</inkml:ink>
</file>

<file path=ppt/ink/ink8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36:14.199"/>
    </inkml:context>
    <inkml:brush xml:id="br0">
      <inkml:brushProperty name="width" value="0.05" units="cm"/>
      <inkml:brushProperty name="height" value="0.05" units="cm"/>
    </inkml:brush>
  </inkml:definitions>
  <inkml:trace contextRef="#ctx0" brushRef="#br0">0 0 24575,'0'0'-8191</inkml:trace>
</inkml:ink>
</file>

<file path=ppt/ink/ink8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36:15.667"/>
    </inkml:context>
    <inkml:brush xml:id="br0">
      <inkml:brushProperty name="width" value="0.05" units="cm"/>
      <inkml:brushProperty name="height" value="0.05" units="cm"/>
    </inkml:brush>
  </inkml:definitions>
  <inkml:trace contextRef="#ctx0" brushRef="#br0">0 1 24575,'46'2'0,"86"16"0,-45-4 0,77 2 0,92 15 0,-29 1 0,-201-29 0,-24-3 0,0 0 0,0 0 0,-1 0 0,1 1 0,0-1 0,0 1 0,0-1 0,0 1 0,0 0 0,-1 0 0,4 2 0,-5-3 0,0 0 0,1 1 0,-1-1 0,0 0 0,0 1 0,0-1 0,1 0 0,-1 1 0,0-1 0,0 1 0,0-1 0,0 0 0,0 1 0,0-1 0,0 0 0,0 1 0,0-1 0,0 1 0,0-1 0,0 0 0,0 1 0,0-1 0,0 0 0,-1 1 0,1-1 0,0 1 0,0-1 0,0 0 0,0 1 0,-1-1 0,1 0 0,0 0 0,0 1 0,-1-1 0,-4 5 0,-1 0 0,1-1 0,-1 1 0,-12 5 0,4-1 0,-4 3 0,0 1 0,1 0 0,0 1 0,1 1 0,1 1 0,0 0 0,2 1 0,-1 1 0,2 0 0,-16 32 0,-36 71 0,46-91 0,2 0 0,0 1 0,3 1 0,-15 44 0,23-55-117,0 2-299,-1-1 0,-14 33 0,11-37-6410</inkml:trace>
</inkml:ink>
</file>

<file path=ppt/ink/ink8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36:17.036"/>
    </inkml:context>
    <inkml:brush xml:id="br0">
      <inkml:brushProperty name="width" value="0.05" units="cm"/>
      <inkml:brushProperty name="height" value="0.05" units="cm"/>
    </inkml:brush>
  </inkml:definitions>
  <inkml:trace contextRef="#ctx0" brushRef="#br0">251 1 24575,'-5'0'0,"-6"0"0,-16 0 0,-8 0 0,-3 0 0,1 0 0,0 0 0,4 0 0,6 0-8191</inkml:trace>
</inkml:ink>
</file>

<file path=ppt/ink/ink8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36:18.452"/>
    </inkml:context>
    <inkml:brush xml:id="br0">
      <inkml:brushProperty name="width" value="0.05" units="cm"/>
      <inkml:brushProperty name="height" value="0.05" units="cm"/>
    </inkml:brush>
  </inkml:definitions>
  <inkml:trace contextRef="#ctx0" brushRef="#br0">55 0 24575,'0'5'0,"0"6"0,0 7 0,0 4 0,-5 4 0,-1 2 0,0 0 0,1 7 0,1 1 0,-3-6 0,0-2 0,0-2 0,2-1 0,2-4-8191</inkml:trace>
</inkml:ink>
</file>

<file path=ppt/ink/ink8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36:19.930"/>
    </inkml:context>
    <inkml:brush xml:id="br0">
      <inkml:brushProperty name="width" value="0.05" units="cm"/>
      <inkml:brushProperty name="height" value="0.05" units="cm"/>
    </inkml:brush>
  </inkml:definitions>
  <inkml:trace contextRef="#ctx0" brushRef="#br0">1 1 24575,'0'677'-1365,"0"-650"-5461</inkml:trace>
</inkml:ink>
</file>

<file path=ppt/ink/ink8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36:20.895"/>
    </inkml:context>
    <inkml:brush xml:id="br0">
      <inkml:brushProperty name="width" value="0.05" units="cm"/>
      <inkml:brushProperty name="height" value="0.05" units="cm"/>
    </inkml:brush>
  </inkml:definitions>
  <inkml:trace contextRef="#ctx0" brushRef="#br0">1 0 24575,'0'0'-8191</inkml:trace>
</inkml:ink>
</file>

<file path=ppt/ink/ink8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36:23.024"/>
    </inkml:context>
    <inkml:brush xml:id="br0">
      <inkml:brushProperty name="width" value="0.05" units="cm"/>
      <inkml:brushProperty name="height" value="0.05" units="cm"/>
    </inkml:brush>
  </inkml:definitions>
  <inkml:trace contextRef="#ctx0" brushRef="#br0">1 2 24575,'168'-2'0,"181"5"0,-344-3 0,-1 1 0,1-1 0,-1 1 0,1 0 0,-1 0 0,0 0 0,0 0 0,1 1 0,4 2 0,-8-3 0,1 0 0,-1 0 0,0 0 0,0 0 0,0 0 0,0 1 0,0-1 0,0 0 0,-1 0 0,1 0 0,0 1 0,-1-1 0,1 0 0,-1 1 0,1-1 0,-1 1 0,1-1 0,-1 1 0,0-1 0,0 1 0,0-1 0,0 1 0,0-1 0,0 1 0,0-1 0,-1 0 0,1 1 0,0-1 0,-1 1 0,1-1 0,-2 2 0,-3 11 0,-2 0 0,0 0 0,-1-1 0,0 0 0,0 0 0,-2-1 0,0 0 0,0-1 0,-1 0 0,0 0 0,-1-1 0,0-1 0,-14 9 0,19-14 0,1 1 0,0 0 0,0 0 0,0 0 0,0 0 0,-6 10 0,11-14 0,1 0 0,-1 0 0,0 0 0,1 1 0,-1-1 0,1 0 0,-1 0 0,1 1 0,0-1 0,-1 0 0,1 0 0,0 1 0,0-1 0,0 0 0,0 1 0,0-1 0,0 0 0,0 1 0,0-1 0,1 0 0,-1 0 0,0 1 0,1-1 0,-1 0 0,1 0 0,0 0 0,-1 1 0,1-1 0,0 0 0,0 0 0,-1 0 0,1 0 0,0 0 0,0 0 0,0-1 0,0 1 0,0 0 0,1 0 0,-1-1 0,0 1 0,0-1 0,0 1 0,0-1 0,3 1 0,17 8 0,-12-5 0,0 0 0,0 0 0,-1 1 0,0 0 0,12 9 0,-18-12 0,0 0 0,0 0 0,0 0 0,-1 0 0,1 0 0,-1 1 0,1-1 0,-1 0 0,0 1 0,0-1 0,0 1 0,0 0 0,0-1 0,-1 1 0,1 0 0,-1-1 0,0 1 0,1 0 0,-1 0 0,0-1 0,-1 1 0,1 0 0,0-1 0,-2 6 0,-3 2 0,1 0 0,-2 0 0,1-1 0,-2 1 0,1-1 0,-1-1 0,0 1 0,-1-1 0,-16 13 0,-3 7 0,9-9-170,-1 1-1,0-2 0,-2-1 1,0 0-1,0-2 0,-2 0 1,-25 12-1,19-15-6655</inkml:trace>
</inkml:ink>
</file>

<file path=ppt/ink/ink8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36:25.464"/>
    </inkml:context>
    <inkml:brush xml:id="br0">
      <inkml:brushProperty name="width" value="0.05" units="cm"/>
      <inkml:brushProperty name="height" value="0.05" units="cm"/>
    </inkml:brush>
  </inkml:definitions>
  <inkml:trace contextRef="#ctx0" brushRef="#br0">0 2 24575,'155'-2'0,"165"5"0,-318-3 0,0 0 0,0 0 0,1 0 0,-1 1 0,0-1 0,0 1 0,0-1 0,0 1 0,0 0 0,0 0 0,0 0 0,0 0 0,0 0 0,0 0 0,0 0 0,0 1 0,-1-1 0,1 1 0,1 1 0,-2-1 0,0 0 0,0 0 0,-1-1 0,1 1 0,0 0 0,-1 0 0,0 0 0,1 0 0,-1 0 0,0 0 0,0 0 0,0 0 0,0 0 0,-1 0 0,1 0 0,0 0 0,-1 2 0,-4 8 0,1-1 0,-2 0 0,1 0 0,-1 0 0,-11 15 0,-39 52 0,-84 94 0,130-162 0,-17 22 0,26-31 0,0 0 0,1 0 0,-1 0 0,1 1 0,-1-1 0,1 0 0,0 0 0,-1 1 0,1-1 0,0 0 0,0 0 0,0 1 0,0-1 0,0 0 0,0 1 0,0-1 0,0 0 0,1 0 0,-1 1 0,0-1 0,1 0 0,-1 0 0,1 1 0,-1-1 0,1 0 0,0 0 0,0 1 0,4 6 0,0-1 0,-1 1 0,0 1 0,0-1 0,-1 0 0,0 1 0,-1-1 0,1 1 0,-2 0 0,2 9 0,-1 6 0,-1-1 0,-4 40 0,2-52 0,-1-1 0,-1 1 0,0-1 0,0 1 0,-1-1 0,-8 14 0,-35 55 0,41-69 0,-1 0 0,1 0 0,-2 0 0,1-1 0,-2-1 0,1 1 0,-1-1 0,0-1 0,0 1 0,-1-2 0,0 1 0,-21 9 0,12-9-1365,4 1-5461</inkml:trace>
</inkml:ink>
</file>

<file path=ppt/ink/ink8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36:26.434"/>
    </inkml:context>
    <inkml:brush xml:id="br0">
      <inkml:brushProperty name="width" value="0.05" units="cm"/>
      <inkml:brushProperty name="height" value="0.05" units="cm"/>
    </inkml:brush>
  </inkml:definitions>
  <inkml:trace contextRef="#ctx0" brushRef="#br0">0 0 24575,'0'0'-8191</inkml:trace>
</inkml:ink>
</file>

<file path=ppt/ink/ink8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36:27.971"/>
    </inkml:context>
    <inkml:brush xml:id="br0">
      <inkml:brushProperty name="width" value="0.05" units="cm"/>
      <inkml:brushProperty name="height" value="0.05" units="cm"/>
    </inkml:brush>
  </inkml:definitions>
  <inkml:trace contextRef="#ctx0" brushRef="#br0">0 1 24575,'798'0'0,"-791"-1"0,1 2 0,-1-1 0,0 1 0,0 0 0,0 0 0,0 1 0,0 0 0,8 3 0,-13-4 0,0 0 0,0 0 0,0 0 0,-1 1 0,1-1 0,0 1 0,-1-1 0,1 1 0,-1-1 0,0 1 0,1 0 0,-1 0 0,0 0 0,0 0 0,0 0 0,0 0 0,-1 0 0,1 0 0,0 0 0,-1 0 0,0 0 0,1 0 0,-1 0 0,0 0 0,0 1 0,0-1 0,0 0 0,-1 0 0,1 0 0,0 0 0,-2 3 0,-1 9 0,-1-1 0,-1 1 0,-1-1 0,1 0 0,-16 23 0,-46 60 0,36-55 0,-82 97 0,77-98 0,2 1 0,2 2 0,-29 50 0,-51 112-1365,100-187-5461</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26:32.859"/>
    </inkml:context>
    <inkml:brush xml:id="br0">
      <inkml:brushProperty name="width" value="0.05" units="cm"/>
      <inkml:brushProperty name="height" value="0.05" units="cm"/>
    </inkml:brush>
  </inkml:definitions>
  <inkml:trace contextRef="#ctx0" brushRef="#br0">0 0 24575,'14'0'0,"10"0"0,10 0 0,9 0 0,7 0 0,9 0 0,5 0 0,-5 0 0,-7 0 0,-2 0 0,-6 0 0,-5 0 0,-9 0-8191</inkml:trace>
</inkml:ink>
</file>

<file path=ppt/ink/ink9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36:29.655"/>
    </inkml:context>
    <inkml:brush xml:id="br0">
      <inkml:brushProperty name="width" value="0.05" units="cm"/>
      <inkml:brushProperty name="height" value="0.05" units="cm"/>
    </inkml:brush>
  </inkml:definitions>
  <inkml:trace contextRef="#ctx0" brushRef="#br0">478 2 24575,'-82'-1'0,"-90"3"0,165-1 1,-1 0 0,1 0 0,0 1-1,-1 0 1,1 1 0,0 0 0,0 0-1,0 0 1,-11 8 0,1 2 0,0 1-1,-15 16 1,-22 17-1376,34-32-5451</inkml:trace>
</inkml:ink>
</file>

<file path=ppt/ink/ink9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36:31.120"/>
    </inkml:context>
    <inkml:brush xml:id="br0">
      <inkml:brushProperty name="width" value="0.05" units="cm"/>
      <inkml:brushProperty name="height" value="0.05" units="cm"/>
    </inkml:brush>
  </inkml:definitions>
  <inkml:trace contextRef="#ctx0" brushRef="#br0">0 0 24575,'0'678'-1365,"0"-651"-5461</inkml:trace>
</inkml:ink>
</file>

<file path=ppt/ink/ink9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36:32.321"/>
    </inkml:context>
    <inkml:brush xml:id="br0">
      <inkml:brushProperty name="width" value="0.05" units="cm"/>
      <inkml:brushProperty name="height" value="0.05" units="cm"/>
    </inkml:brush>
  </inkml:definitions>
  <inkml:trace contextRef="#ctx0" brushRef="#br0">0 86 24575,'15'0'0,"9"-10"0,5-3 0,3 1 0,1 2 0,4 3 0,1 2 0,-2 3 0,-2 1 0,-1-4 0,-3-1 0,-1 1 0,0 0 0,4 2 0,-4 1-8191</inkml:trace>
</inkml:ink>
</file>

<file path=ppt/ink/ink9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36:33.804"/>
    </inkml:context>
    <inkml:brush xml:id="br0">
      <inkml:brushProperty name="width" value="0.05" units="cm"/>
      <inkml:brushProperty name="height" value="0.05" units="cm"/>
    </inkml:brush>
  </inkml:definitions>
  <inkml:trace contextRef="#ctx0" brushRef="#br0">0 0 24575,'0'597'0,"0"-577"-195,2 0 0,0 1 0,1-1 0,1 0 0,0-1 0,14 35 0,-8-30-6631</inkml:trace>
</inkml:ink>
</file>

<file path=ppt/ink/ink9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36:34.752"/>
    </inkml:context>
    <inkml:brush xml:id="br0">
      <inkml:brushProperty name="width" value="0.05" units="cm"/>
      <inkml:brushProperty name="height" value="0.05" units="cm"/>
    </inkml:brush>
  </inkml:definitions>
  <inkml:trace contextRef="#ctx0" brushRef="#br0">1 1 24575</inkml:trace>
</inkml:ink>
</file>

<file path=ppt/ink/ink9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36:36.433"/>
    </inkml:context>
    <inkml:brush xml:id="br0">
      <inkml:brushProperty name="width" value="0.05" units="cm"/>
      <inkml:brushProperty name="height" value="0.05" units="cm"/>
    </inkml:brush>
  </inkml:definitions>
  <inkml:trace contextRef="#ctx0" brushRef="#br0">0 2 24575,'130'-2'0,"142"5"0,-271-3 0,5 0 0,0 1 0,0-1 0,1 1 0,-1 1 0,6 1 0,-11-3 0,-1 0 0,1 1 0,0-1 0,-1 0 0,1 1 0,0-1 0,-1 1 0,1-1 0,-1 1 0,1-1 0,-1 1 0,1-1 0,-1 1 0,1-1 0,-1 1 0,1 0 0,-1-1 0,0 1 0,1 0 0,-1-1 0,0 1 0,0 0 0,1 0 0,-1-1 0,0 1 0,0 0 0,0 0 0,0-1 0,0 1 0,0 0 0,0 0 0,0-1 0,0 1 0,0 0 0,-1 0 0,1-1 0,0 1 0,0 0 0,-1-1 0,1 1 0,-1 0 0,1-1 0,0 1 0,-1 0 0,1-1 0,-1 1 0,1-1 0,-1 1 0,0-1 0,0 1 0,-44 61 0,-39 49 0,52-77 0,-55 68 0,86-101 0,0 0 0,0 0 0,0 0 0,0 0 0,1 0 0,-1 0 0,0 1 0,1-1 0,-1 0 0,1 1 0,-1-1 0,1 0 0,-1 1 0,1-1 0,0 1 0,0-1 0,0 1 0,0-1 0,0 0 0,0 1 0,0-1 0,0 1 0,0-1 0,1 1 0,-1-1 0,1 0 0,-1 1 0,1-1 0,0 0 0,-1 1 0,1-1 0,0 0 0,0 0 0,0 0 0,0 0 0,0 0 0,0 0 0,0 0 0,0 0 0,0 0 0,2 1 0,6 3 0,0-1 0,1 0 0,0 0 0,-1-1 0,12 3 0,8 2 0,-16-3 0,-1-1 0,0 2 0,0 0 0,19 12 0,-28-15 0,1 0 0,-1 0 0,0 1 0,0-1 0,0 1 0,0-1 0,-1 1 0,1 0 0,-1 0 0,0 1 0,0-1 0,-1 0 0,1 0 0,-1 1 0,0-1 0,1 10 0,-1-3 0,-1 1 0,0-1 0,0 1 0,-1-1 0,-1 0 0,0 1 0,0-1 0,-1 0 0,0 0 0,-1 0 0,-7 13 0,0-3 0,-2 0 0,0-1 0,0-1 0,-25 27 0,28-36 21,-1-1 0,0 0 0,0-1-1,0 0 1,-15 7 0,-27 20-1511,33-18-5336</inkml:trace>
</inkml:ink>
</file>

<file path=ppt/ink/ink9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10T13:36:39.052"/>
    </inkml:context>
    <inkml:brush xml:id="br0">
      <inkml:brushProperty name="width" value="0.05" units="cm"/>
      <inkml:brushProperty name="height" value="0.05" units="cm"/>
    </inkml:brush>
  </inkml:definitions>
  <inkml:trace contextRef="#ctx0" brushRef="#br0">6582 2070 24575,'-887'20'-1649,"13"63"0,347 2 1777,-168 22 66,-242-32 458,47-75 906,336-3-792,472-1-766,-121-21 0,-60-3 0,-66 5 0,324 23 0,0 0 0,0-1 0,0 0 0,0-1 0,0 1 0,0-1 0,0 0 0,0 0 0,1 0 0,-1 0 0,1-1 0,-1 0 0,-5-5 0,8 5 0,0 0 0,0 0 0,0 0 0,0 0 0,0-1 0,1 1 0,0 0 0,0-1 0,0 1 0,0-1 0,0 1 0,1-1 0,-1 0 0,1 1 0,0-1 0,0 1 0,0-1 0,1 0 0,1-6 0,2-7 0,1 0 0,0 0 0,2 0 0,0 1 0,1 0 0,15-24 0,-12 23 0,-2-1 0,0 0 0,0 0 0,9-35 0,-14 33 0,-1-1 0,-1 0 0,0 0 0,-2 1 0,-1-1 0,-4-30 0,-5-7 0,-19-57 0,10 58 0,-52-108 0,17 46 0,43 92 0,-116-309 0,114 289 0,1 0 0,3-1 0,2 0 0,2 0 0,1-70 0,9-327 0,-6 436 0,2-1 0,-1 1 0,1-1 0,1 1 0,4-17 0,-5 22 0,0 1 0,1 1 0,-1-1 0,1 0 0,-1 0 0,1 0 0,0 1 0,0-1 0,0 1 0,1 0 0,-1-1 0,1 1 0,-1 0 0,1 0 0,0 1 0,-1-1 0,1 0 0,0 1 0,0 0 0,6-2 0,10-2 0,-1 2 0,1 0 0,0 1 0,0 1 0,21 2 0,-1 1 0,58 12 0,283 92 0,-263-67 0,203 39 0,31-47 0,0-28 0,72 2 0,415 60-354,-3 29 0,-513-59 354,155 21 0,538 14 708,-932-66-708,182-3 0,-201-14 0,-52 9 0,0 1 0,-1 1 0,21-2 0,-30 4 0,0 0 0,0 0 0,0 1 0,0-1 0,0 0 0,0 1 0,0-1 0,0 1 0,0 0 0,0 0 0,0 0 0,-1 0 0,1 0 0,0 0 0,-1 0 0,1 0 0,-1 1 0,1-1 0,-1 0 0,0 1 0,1-1 0,-1 1 0,0 0 0,0 0 0,0-1 0,0 1 0,0 0 0,-1 0 0,1 0 0,-1 0 0,1 0 0,-1 0 0,1 0 0,-1 0 0,0 4 0,0 1 0,0 1 0,0 0 0,0 0 0,-1 0 0,-1-1 0,1 1 0,-1 0 0,-4 9 0,-77 151 0,4-12 0,69-132 0,2 0 0,0 1 0,1 0 0,-6 47 0,7 12 0,4 0 0,11 119 0,8-105-1365,-12-70-5461</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4C3FCC2-4E7A-4671-AA79-177CB194E449}" type="datetimeFigureOut">
              <a:rPr lang="en-US" smtClean="0"/>
              <a:t>9/10/2025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A01C38D-F26D-4167-83EF-8774BC62D548}" type="slidenum">
              <a:rPr lang="en-US" smtClean="0"/>
              <a:t>‹#›</a:t>
            </a:fld>
            <a:endParaRPr lang="en-US"/>
          </a:p>
        </p:txBody>
      </p:sp>
    </p:spTree>
    <p:extLst>
      <p:ext uri="{BB962C8B-B14F-4D97-AF65-F5344CB8AC3E}">
        <p14:creationId xmlns:p14="http://schemas.microsoft.com/office/powerpoint/2010/main" val="33360506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3238323-0ADF-4328-9564-AEB5DFD80DB6}"/>
              </a:ext>
            </a:extLst>
          </p:cNvPr>
          <p:cNvSpPr/>
          <p:nvPr userDrawn="1"/>
        </p:nvSpPr>
        <p:spPr bwMode="blackWhite">
          <a:xfrm>
            <a:off x="254950" y="262784"/>
            <a:ext cx="11682101" cy="6332433"/>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a:extLst>
              <a:ext uri="{FF2B5EF4-FFF2-40B4-BE49-F238E27FC236}">
                <a16:creationId xmlns:a16="http://schemas.microsoft.com/office/drawing/2014/main" id="{EB776FAE-C8F8-44A1-8BC7-9EB948371459}"/>
              </a:ext>
            </a:extLst>
          </p:cNvPr>
          <p:cNvSpPr>
            <a:spLocks noGrp="1"/>
          </p:cNvSpPr>
          <p:nvPr>
            <p:ph type="ctrTitle"/>
          </p:nvPr>
        </p:nvSpPr>
        <p:spPr>
          <a:xfrm>
            <a:off x="1524000" y="1333500"/>
            <a:ext cx="9144000" cy="1790700"/>
          </a:xfrm>
        </p:spPr>
        <p:txBody>
          <a:bodyPr vert="horz" lIns="91440" tIns="0" rIns="91440" bIns="0" rtlCol="0" anchor="t" anchorCtr="0">
            <a:noAutofit/>
          </a:bodyPr>
          <a:lstStyle>
            <a:lvl1pPr>
              <a:lnSpc>
                <a:spcPct val="100000"/>
              </a:lnSpc>
              <a:defRPr lang="en-US" sz="4800" dirty="0">
                <a:solidFill>
                  <a:schemeClr val="bg1"/>
                </a:solidFill>
              </a:defRPr>
            </a:lvl1pPr>
          </a:lstStyle>
          <a:p>
            <a:pPr lvl="0"/>
            <a:r>
              <a:rPr lang="en-US"/>
              <a:t>Click to edit Master title style</a:t>
            </a:r>
            <a:endParaRPr lang="en-US" dirty="0"/>
          </a:p>
        </p:txBody>
      </p:sp>
      <p:sp>
        <p:nvSpPr>
          <p:cNvPr id="3" name="Subtitle 2">
            <a:extLst>
              <a:ext uri="{FF2B5EF4-FFF2-40B4-BE49-F238E27FC236}">
                <a16:creationId xmlns:a16="http://schemas.microsoft.com/office/drawing/2014/main" id="{DA7900C6-1C2C-4612-8672-356C6DDFDCB1}"/>
              </a:ext>
            </a:extLst>
          </p:cNvPr>
          <p:cNvSpPr>
            <a:spLocks noGrp="1"/>
          </p:cNvSpPr>
          <p:nvPr>
            <p:ph type="subTitle" idx="1"/>
          </p:nvPr>
        </p:nvSpPr>
        <p:spPr>
          <a:xfrm>
            <a:off x="1524000" y="3128009"/>
            <a:ext cx="9144000" cy="1287675"/>
          </a:xfrm>
        </p:spPr>
        <p:txBody>
          <a:bodyPr vert="horz" lIns="91440" tIns="45720" rIns="91440" bIns="45720" rtlCol="0" anchor="t" anchorCtr="0">
            <a:noAutofit/>
          </a:bodyPr>
          <a:lstStyle>
            <a:lvl1pPr marL="0" indent="0">
              <a:buNone/>
              <a:defRPr lang="en-US" sz="2400" dirty="0">
                <a:solidFill>
                  <a:schemeClr val="bg1"/>
                </a:solidFill>
                <a:latin typeface="+mj-lt"/>
              </a:defRPr>
            </a:lvl1pPr>
          </a:lstStyle>
          <a:p>
            <a:pPr marL="228600" lvl="0" indent="-228600">
              <a:lnSpc>
                <a:spcPct val="150000"/>
              </a:lnSpc>
              <a:spcAft>
                <a:spcPts val="1200"/>
              </a:spcAft>
            </a:pPr>
            <a:r>
              <a:rPr lang="en-US"/>
              <a:t>Click to edit Master subtitle style</a:t>
            </a:r>
            <a:endParaRPr lang="en-US" dirty="0"/>
          </a:p>
        </p:txBody>
      </p:sp>
      <p:pic>
        <p:nvPicPr>
          <p:cNvPr id="8" name="Picture 7">
            <a:extLst>
              <a:ext uri="{FF2B5EF4-FFF2-40B4-BE49-F238E27FC236}">
                <a16:creationId xmlns:a16="http://schemas.microsoft.com/office/drawing/2014/main" id="{5274E620-B44E-41FF-8FA1-D955BD69C0B9}"/>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1648" r="13926" b="71478"/>
          <a:stretch/>
        </p:blipFill>
        <p:spPr>
          <a:xfrm>
            <a:off x="342899" y="4546601"/>
            <a:ext cx="11715751" cy="2025650"/>
          </a:xfrm>
          <a:prstGeom prst="rect">
            <a:avLst/>
          </a:prstGeom>
        </p:spPr>
      </p:pic>
    </p:spTree>
    <p:extLst>
      <p:ext uri="{BB962C8B-B14F-4D97-AF65-F5344CB8AC3E}">
        <p14:creationId xmlns:p14="http://schemas.microsoft.com/office/powerpoint/2010/main" val="42211464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345A2570-7517-4576-B836-E4E6D3E743B9}"/>
              </a:ext>
              <a:ext uri="{C183D7F6-B498-43B3-948B-1728B52AA6E4}">
                <adec:decorative xmlns:adec="http://schemas.microsoft.com/office/drawing/2017/decorative" val="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3"/>
          <a:stretch/>
        </p:blipFill>
        <p:spPr>
          <a:xfrm>
            <a:off x="269032" y="4801396"/>
            <a:ext cx="11653936" cy="1786228"/>
          </a:xfrm>
          <a:prstGeom prst="rect">
            <a:avLst/>
          </a:prstGeom>
        </p:spPr>
      </p:pic>
      <p:sp>
        <p:nvSpPr>
          <p:cNvPr id="3" name="Content Placeholder 2">
            <a:extLst>
              <a:ext uri="{FF2B5EF4-FFF2-40B4-BE49-F238E27FC236}">
                <a16:creationId xmlns:a16="http://schemas.microsoft.com/office/drawing/2014/main" id="{6859B673-4507-4B72-871E-0018907875DD}"/>
              </a:ext>
            </a:extLst>
          </p:cNvPr>
          <p:cNvSpPr>
            <a:spLocks noGrp="1"/>
          </p:cNvSpPr>
          <p:nvPr>
            <p:ph idx="1"/>
          </p:nvPr>
        </p:nvSpPr>
        <p:spPr>
          <a:xfrm>
            <a:off x="604433" y="1604211"/>
            <a:ext cx="10983131" cy="4572752"/>
          </a:xfrm>
        </p:spPr>
        <p:txBody>
          <a:bodyPr/>
          <a:lstStyle>
            <a:lvl1pPr marL="0" indent="0">
              <a:spcAft>
                <a:spcPts val="1200"/>
              </a:spcAft>
              <a:buSzPct val="25000"/>
              <a:buFont typeface="Segoe UI" panose="020B0502040204020203" pitchFamily="34" charset="0"/>
              <a:buChar char=" "/>
              <a:defRPr sz="1200"/>
            </a:lvl1pPr>
            <a:lvl2pPr marL="401638" indent="7938">
              <a:spcBef>
                <a:spcPts val="600"/>
              </a:spcBef>
              <a:spcAft>
                <a:spcPts val="1200"/>
              </a:spcAft>
              <a:buFont typeface="Segoe UI" panose="020B0502040204020203" pitchFamily="34" charset="0"/>
              <a:buChar char=" "/>
              <a:defRPr sz="1200"/>
            </a:lvl2pPr>
            <a:lvl3pPr marL="1143000" indent="-228600">
              <a:buFont typeface="Segoe UI" panose="020B0502040204020203" pitchFamily="34" charset="0"/>
              <a:buChar char=" "/>
              <a:defRPr/>
            </a:lvl3pPr>
            <a:lvl4pPr marL="1600200" indent="-228600">
              <a:buFont typeface="Segoe UI" panose="020B0502040204020203" pitchFamily="34" charset="0"/>
              <a:buChar char=" "/>
              <a:defRPr/>
            </a:lvl4pPr>
            <a:lvl5pPr marL="2057400" indent="-228600">
              <a:buFont typeface="Segoe UI" panose="020B0502040204020203" pitchFamily="34" charset="0"/>
              <a:buChar char=" "/>
              <a:defRPr/>
            </a:lvl5pPr>
          </a:lstStyle>
          <a:p>
            <a:pPr lvl="0"/>
            <a:r>
              <a:rPr lang="en-US"/>
              <a:t>Click to edit Master text styles</a:t>
            </a:r>
          </a:p>
          <a:p>
            <a:pPr lvl="1"/>
            <a:r>
              <a:rPr lang="en-US"/>
              <a:t>Second level</a:t>
            </a:r>
          </a:p>
        </p:txBody>
      </p:sp>
      <p:sp>
        <p:nvSpPr>
          <p:cNvPr id="9" name="Title 8">
            <a:extLst>
              <a:ext uri="{FF2B5EF4-FFF2-40B4-BE49-F238E27FC236}">
                <a16:creationId xmlns:a16="http://schemas.microsoft.com/office/drawing/2014/main" id="{FB8AB91F-D739-4DD5-859B-B16B125BECF6}"/>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7103406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345A2570-7517-4576-B836-E4E6D3E743B9}"/>
              </a:ext>
              <a:ext uri="{C183D7F6-B498-43B3-948B-1728B52AA6E4}">
                <adec:decorative xmlns:adec="http://schemas.microsoft.com/office/drawing/2017/decorative" val="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3"/>
          <a:stretch/>
        </p:blipFill>
        <p:spPr>
          <a:xfrm>
            <a:off x="269032" y="4801396"/>
            <a:ext cx="11653936" cy="1786228"/>
          </a:xfrm>
          <a:prstGeom prst="rect">
            <a:avLst/>
          </a:prstGeom>
        </p:spPr>
      </p:pic>
      <p:sp>
        <p:nvSpPr>
          <p:cNvPr id="3" name="Content Placeholder 2">
            <a:extLst>
              <a:ext uri="{FF2B5EF4-FFF2-40B4-BE49-F238E27FC236}">
                <a16:creationId xmlns:a16="http://schemas.microsoft.com/office/drawing/2014/main" id="{6859B673-4507-4B72-871E-0018907875DD}"/>
              </a:ext>
            </a:extLst>
          </p:cNvPr>
          <p:cNvSpPr>
            <a:spLocks noGrp="1"/>
          </p:cNvSpPr>
          <p:nvPr>
            <p:ph idx="1"/>
          </p:nvPr>
        </p:nvSpPr>
        <p:spPr>
          <a:xfrm>
            <a:off x="604433" y="1604211"/>
            <a:ext cx="10983131" cy="4572752"/>
          </a:xfrm>
        </p:spPr>
        <p:txBody>
          <a:bodyPr/>
          <a:lstStyle>
            <a:lvl1pPr marL="0" indent="0">
              <a:spcAft>
                <a:spcPts val="1200"/>
              </a:spcAft>
              <a:buSzPct val="25000"/>
              <a:buFont typeface="Segoe UI" panose="020B0502040204020203" pitchFamily="34" charset="0"/>
              <a:buChar char=" "/>
              <a:defRPr sz="1200"/>
            </a:lvl1pPr>
            <a:lvl2pPr marL="401638" indent="7938">
              <a:spcBef>
                <a:spcPts val="600"/>
              </a:spcBef>
              <a:spcAft>
                <a:spcPts val="1200"/>
              </a:spcAft>
              <a:buFont typeface="Segoe UI" panose="020B0502040204020203" pitchFamily="34" charset="0"/>
              <a:buChar char=" "/>
              <a:defRPr sz="1200"/>
            </a:lvl2pPr>
            <a:lvl3pPr marL="1143000" indent="-228600">
              <a:buFont typeface="Segoe UI" panose="020B0502040204020203" pitchFamily="34" charset="0"/>
              <a:buChar char=" "/>
              <a:defRPr/>
            </a:lvl3pPr>
            <a:lvl4pPr marL="1600200" indent="-228600">
              <a:buFont typeface="Segoe UI" panose="020B0502040204020203" pitchFamily="34" charset="0"/>
              <a:buChar char=" "/>
              <a:defRPr/>
            </a:lvl4pPr>
            <a:lvl5pPr marL="2057400" indent="-228600">
              <a:buFont typeface="Segoe UI" panose="020B0502040204020203" pitchFamily="34" charset="0"/>
              <a:buChar char=" "/>
              <a:defRPr/>
            </a:lvl5pPr>
          </a:lstStyle>
          <a:p>
            <a:pPr lvl="0"/>
            <a:r>
              <a:rPr lang="en-US"/>
              <a:t>Click to edit Master text styles</a:t>
            </a:r>
          </a:p>
          <a:p>
            <a:pPr lvl="1"/>
            <a:r>
              <a:rPr lang="en-US"/>
              <a:t>Second level</a:t>
            </a:r>
          </a:p>
        </p:txBody>
      </p:sp>
      <p:sp>
        <p:nvSpPr>
          <p:cNvPr id="4" name="Title 3">
            <a:extLst>
              <a:ext uri="{FF2B5EF4-FFF2-40B4-BE49-F238E27FC236}">
                <a16:creationId xmlns:a16="http://schemas.microsoft.com/office/drawing/2014/main" id="{0E770BB0-A521-41C6-A0AE-BEE679D2AD12}"/>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404657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5F89203F-46EF-44A2-956A-7FF6AF93BE72}"/>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3"/>
          <a:stretch/>
        </p:blipFill>
        <p:spPr>
          <a:xfrm>
            <a:off x="269032" y="4801396"/>
            <a:ext cx="11653936" cy="1786228"/>
          </a:xfrm>
          <a:prstGeom prst="rect">
            <a:avLst/>
          </a:prstGeom>
        </p:spPr>
      </p:pic>
      <p:sp>
        <p:nvSpPr>
          <p:cNvPr id="8" name="Content Placeholder 2">
            <a:extLst>
              <a:ext uri="{FF2B5EF4-FFF2-40B4-BE49-F238E27FC236}">
                <a16:creationId xmlns:a16="http://schemas.microsoft.com/office/drawing/2014/main" id="{D1D47175-944E-463B-ABBB-06669A473913}"/>
              </a:ext>
            </a:extLst>
          </p:cNvPr>
          <p:cNvSpPr>
            <a:spLocks noGrp="1"/>
          </p:cNvSpPr>
          <p:nvPr>
            <p:ph idx="1"/>
          </p:nvPr>
        </p:nvSpPr>
        <p:spPr>
          <a:xfrm>
            <a:off x="1090862" y="1507068"/>
            <a:ext cx="3192379" cy="4669896"/>
          </a:xfrm>
        </p:spPr>
        <p:txBody>
          <a:bodyPr anchor="ctr"/>
          <a:lstStyle>
            <a:lvl1pPr marL="0" indent="0" algn="l">
              <a:lnSpc>
                <a:spcPct val="150000"/>
              </a:lnSpc>
              <a:spcAft>
                <a:spcPts val="1200"/>
              </a:spcAft>
              <a:buSzPct val="25000"/>
              <a:buFont typeface="Segoe UI" panose="020B0502040204020203" pitchFamily="34" charset="0"/>
              <a:buChar char=" "/>
              <a:defRPr sz="1200"/>
            </a:lvl1pPr>
            <a:lvl2pPr marL="401638" indent="7938" algn="l">
              <a:spcBef>
                <a:spcPts val="600"/>
              </a:spcBef>
              <a:spcAft>
                <a:spcPts val="1200"/>
              </a:spcAft>
              <a:buFont typeface="Segoe UI" panose="020B0502040204020203" pitchFamily="34" charset="0"/>
              <a:buChar char=" "/>
              <a:defRPr sz="1200"/>
            </a:lvl2pPr>
            <a:lvl3pPr marL="1143000" indent="-228600">
              <a:buFont typeface="Segoe UI" panose="020B0502040204020203" pitchFamily="34" charset="0"/>
              <a:buChar char=" "/>
              <a:defRPr/>
            </a:lvl3pPr>
            <a:lvl4pPr marL="1600200" indent="-228600">
              <a:buFont typeface="Segoe UI" panose="020B0502040204020203" pitchFamily="34" charset="0"/>
              <a:buChar char=" "/>
              <a:defRPr/>
            </a:lvl4pPr>
            <a:lvl5pPr marL="2057400" indent="-228600">
              <a:buFont typeface="Segoe UI" panose="020B0502040204020203" pitchFamily="34" charset="0"/>
              <a:buChar char=" "/>
              <a:defRPr/>
            </a:lvl5pPr>
          </a:lstStyle>
          <a:p>
            <a:pPr lvl="0"/>
            <a:r>
              <a:rPr lang="en-US"/>
              <a:t>Click to edit Master text styles</a:t>
            </a:r>
          </a:p>
          <a:p>
            <a:pPr lvl="1"/>
            <a:r>
              <a:rPr lang="en-US"/>
              <a:t>Second level</a:t>
            </a:r>
          </a:p>
        </p:txBody>
      </p:sp>
      <p:sp>
        <p:nvSpPr>
          <p:cNvPr id="9" name="Content Placeholder 2">
            <a:extLst>
              <a:ext uri="{FF2B5EF4-FFF2-40B4-BE49-F238E27FC236}">
                <a16:creationId xmlns:a16="http://schemas.microsoft.com/office/drawing/2014/main" id="{A40725B0-0DB7-41CE-9C4C-39E8D0F6325E}"/>
              </a:ext>
            </a:extLst>
          </p:cNvPr>
          <p:cNvSpPr>
            <a:spLocks noGrp="1"/>
          </p:cNvSpPr>
          <p:nvPr>
            <p:ph idx="13"/>
          </p:nvPr>
        </p:nvSpPr>
        <p:spPr>
          <a:xfrm>
            <a:off x="4395537" y="1507068"/>
            <a:ext cx="7143905" cy="4669896"/>
          </a:xfrm>
        </p:spPr>
        <p:txBody>
          <a:bodyPr anchor="ctr"/>
          <a:lstStyle>
            <a:lvl1pPr marL="0" indent="0">
              <a:spcAft>
                <a:spcPts val="1200"/>
              </a:spcAft>
              <a:buSzPct val="25000"/>
              <a:buFont typeface="Segoe UI" panose="020B0502040204020203" pitchFamily="34" charset="0"/>
              <a:buChar char=" "/>
              <a:defRPr sz="1200"/>
            </a:lvl1pPr>
            <a:lvl2pPr marL="401638" indent="7938">
              <a:spcBef>
                <a:spcPts val="600"/>
              </a:spcBef>
              <a:spcAft>
                <a:spcPts val="1200"/>
              </a:spcAft>
              <a:buFont typeface="Segoe UI" panose="020B0502040204020203" pitchFamily="34" charset="0"/>
              <a:buChar char=" "/>
              <a:defRPr sz="1200"/>
            </a:lvl2pPr>
            <a:lvl3pPr marL="1143000" indent="-228600">
              <a:buFont typeface="Segoe UI" panose="020B0502040204020203" pitchFamily="34" charset="0"/>
              <a:buChar char=" "/>
              <a:defRPr/>
            </a:lvl3pPr>
            <a:lvl4pPr marL="1600200" indent="-228600">
              <a:buFont typeface="Segoe UI" panose="020B0502040204020203" pitchFamily="34" charset="0"/>
              <a:buChar char=" "/>
              <a:defRPr/>
            </a:lvl4pPr>
            <a:lvl5pPr marL="2057400" indent="-228600">
              <a:buFont typeface="Segoe UI" panose="020B0502040204020203" pitchFamily="34" charset="0"/>
              <a:buChar char=" "/>
              <a:defRPr/>
            </a:lvl5pPr>
          </a:lstStyle>
          <a:p>
            <a:pPr lvl="0"/>
            <a:r>
              <a:rPr lang="en-US"/>
              <a:t>Click to edit Master text styles</a:t>
            </a:r>
          </a:p>
          <a:p>
            <a:pPr lvl="1"/>
            <a:r>
              <a:rPr lang="en-US"/>
              <a:t>Second level</a:t>
            </a:r>
          </a:p>
        </p:txBody>
      </p:sp>
      <p:sp>
        <p:nvSpPr>
          <p:cNvPr id="11" name="Title 10">
            <a:extLst>
              <a:ext uri="{FF2B5EF4-FFF2-40B4-BE49-F238E27FC236}">
                <a16:creationId xmlns:a16="http://schemas.microsoft.com/office/drawing/2014/main" id="{F9E63483-559C-4A6F-B04F-D6C56A3CC094}"/>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0494445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9" name="Rectangle 8"/>
          <p:cNvSpPr/>
          <p:nvPr userDrawn="1"/>
        </p:nvSpPr>
        <p:spPr>
          <a:xfrm>
            <a:off x="254951" y="262784"/>
            <a:ext cx="11683049"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 name="Rectangle 9"/>
          <p:cNvSpPr/>
          <p:nvPr userDrawn="1"/>
        </p:nvSpPr>
        <p:spPr bwMode="blackWhite">
          <a:xfrm>
            <a:off x="254950" y="262784"/>
            <a:ext cx="11682101" cy="2072643"/>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521208" y="1536192"/>
            <a:ext cx="6876288" cy="640080"/>
          </a:xfrm>
        </p:spPr>
        <p:txBody>
          <a:bodyPr>
            <a:normAutofit/>
          </a:bodyPr>
          <a:lstStyle>
            <a:lvl1pPr>
              <a:defRPr sz="3600">
                <a:solidFill>
                  <a:schemeClr val="bg1"/>
                </a:solidFill>
              </a:defRPr>
            </a:lvl1pPr>
          </a:lstStyle>
          <a:p>
            <a:r>
              <a:rPr lang="en-US"/>
              <a:t>Click to edit Master title style</a:t>
            </a:r>
            <a:endParaRPr lang="en-US" dirty="0"/>
          </a:p>
        </p:txBody>
      </p:sp>
      <p:sp>
        <p:nvSpPr>
          <p:cNvPr id="7" name="Content Placeholder 6"/>
          <p:cNvSpPr>
            <a:spLocks noGrp="1"/>
          </p:cNvSpPr>
          <p:nvPr>
            <p:ph sz="quarter" idx="13"/>
          </p:nvPr>
        </p:nvSpPr>
        <p:spPr>
          <a:xfrm>
            <a:off x="539496" y="2560320"/>
            <a:ext cx="9445752" cy="3977640"/>
          </a:xfrm>
        </p:spPr>
        <p:txBody>
          <a:bodyPr vert="horz" lIns="91440" tIns="45720" rIns="91440" bIns="45720" rtlCol="0">
            <a:normAutofit/>
          </a:bodyPr>
          <a:lstStyle>
            <a:lvl1pPr>
              <a:defRPr lang="en-US" sz="2400" smtClean="0">
                <a:solidFill>
                  <a:schemeClr val="tx1">
                    <a:lumMod val="75000"/>
                    <a:lumOff val="25000"/>
                  </a:schemeClr>
                </a:solidFill>
                <a:latin typeface="+mj-lt"/>
              </a:defRPr>
            </a:lvl1pPr>
            <a:lvl2pPr>
              <a:defRPr lang="en-US" sz="1200" dirty="0" smtClean="0">
                <a:solidFill>
                  <a:schemeClr val="tx1">
                    <a:lumMod val="75000"/>
                    <a:lumOff val="25000"/>
                  </a:schemeClr>
                </a:solidFill>
              </a:defRPr>
            </a:lvl2pPr>
            <a:lvl3pPr>
              <a:defRPr lang="en-US" sz="1200" dirty="0" smtClean="0">
                <a:solidFill>
                  <a:schemeClr val="tx1">
                    <a:lumMod val="75000"/>
                    <a:lumOff val="25000"/>
                  </a:schemeClr>
                </a:solidFill>
              </a:defRPr>
            </a:lvl3pPr>
            <a:lvl4pPr>
              <a:defRPr lang="en-US" sz="1200" dirty="0" smtClean="0">
                <a:solidFill>
                  <a:schemeClr val="tx1">
                    <a:lumMod val="75000"/>
                    <a:lumOff val="25000"/>
                  </a:schemeClr>
                </a:solidFill>
              </a:defRPr>
            </a:lvl4pPr>
            <a:lvl5pPr>
              <a:defRPr lang="en-US" sz="1200" dirty="0">
                <a:solidFill>
                  <a:schemeClr val="tx1">
                    <a:lumMod val="75000"/>
                    <a:lumOff val="25000"/>
                  </a:schemeClr>
                </a:solidFill>
              </a:defRPr>
            </a:lvl5pPr>
          </a:lstStyle>
          <a:p>
            <a:pPr marL="0" lvl="0" indent="0">
              <a:lnSpc>
                <a:spcPct val="150000"/>
              </a:lnSpc>
              <a:spcBef>
                <a:spcPts val="1000"/>
              </a:spcBef>
              <a:spcAft>
                <a:spcPts val="1200"/>
              </a:spcAft>
              <a:buNone/>
            </a:pPr>
            <a:r>
              <a:rPr lang="en-US"/>
              <a:t>Click to edit Master text styles</a:t>
            </a:r>
          </a:p>
          <a:p>
            <a:pPr marL="0" lvl="1" indent="0">
              <a:lnSpc>
                <a:spcPct val="150000"/>
              </a:lnSpc>
              <a:spcBef>
                <a:spcPts val="1000"/>
              </a:spcBef>
              <a:spcAft>
                <a:spcPts val="1200"/>
              </a:spcAft>
              <a:buNone/>
            </a:pPr>
            <a:r>
              <a:rPr lang="en-US"/>
              <a:t>Second level</a:t>
            </a:r>
          </a:p>
          <a:p>
            <a:pPr marL="0" lvl="2" indent="0">
              <a:lnSpc>
                <a:spcPct val="150000"/>
              </a:lnSpc>
              <a:spcBef>
                <a:spcPts val="1000"/>
              </a:spcBef>
              <a:spcAft>
                <a:spcPts val="1200"/>
              </a:spcAft>
              <a:buNone/>
            </a:pPr>
            <a:r>
              <a:rPr lang="en-US"/>
              <a:t>Third level</a:t>
            </a:r>
          </a:p>
          <a:p>
            <a:pPr marL="0" lvl="3" indent="0">
              <a:lnSpc>
                <a:spcPct val="150000"/>
              </a:lnSpc>
              <a:spcBef>
                <a:spcPts val="1000"/>
              </a:spcBef>
              <a:spcAft>
                <a:spcPts val="1200"/>
              </a:spcAft>
              <a:buNone/>
            </a:pPr>
            <a:r>
              <a:rPr lang="en-US"/>
              <a:t>Fourth level</a:t>
            </a:r>
          </a:p>
          <a:p>
            <a:pPr marL="0" lvl="4" indent="0">
              <a:lnSpc>
                <a:spcPct val="150000"/>
              </a:lnSpc>
              <a:spcBef>
                <a:spcPts val="1000"/>
              </a:spcBef>
              <a:spcAft>
                <a:spcPts val="1200"/>
              </a:spcAft>
              <a:buNone/>
            </a:pPr>
            <a:r>
              <a:rPr lang="en-US"/>
              <a:t>Fifth level</a:t>
            </a:r>
            <a:endParaRPr lang="en-US" dirty="0"/>
          </a:p>
        </p:txBody>
      </p:sp>
    </p:spTree>
    <p:extLst>
      <p:ext uri="{BB962C8B-B14F-4D97-AF65-F5344CB8AC3E}">
        <p14:creationId xmlns:p14="http://schemas.microsoft.com/office/powerpoint/2010/main" val="6978284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9" name="Rectangle 8"/>
          <p:cNvSpPr/>
          <p:nvPr userDrawn="1"/>
        </p:nvSpPr>
        <p:spPr>
          <a:xfrm>
            <a:off x="256032" y="265176"/>
            <a:ext cx="11683049"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a:endParaRPr lang="en-US" sz="1800" dirty="0"/>
          </a:p>
        </p:txBody>
      </p:sp>
      <p:cxnSp>
        <p:nvCxnSpPr>
          <p:cNvPr id="12" name="Straight Connector 11"/>
          <p:cNvCxnSpPr/>
          <p:nvPr userDrawn="1"/>
        </p:nvCxnSpPr>
        <p:spPr>
          <a:xfrm>
            <a:off x="604434" y="1196392"/>
            <a:ext cx="10983132" cy="0"/>
          </a:xfrm>
          <a:prstGeom prst="line">
            <a:avLst/>
          </a:prstGeom>
          <a:ln w="25400">
            <a:solidFill>
              <a:srgbClr val="D24726"/>
            </a:solidFill>
          </a:ln>
        </p:spPr>
        <p:style>
          <a:lnRef idx="1">
            <a:schemeClr val="accent1"/>
          </a:lnRef>
          <a:fillRef idx="0">
            <a:schemeClr val="accent1"/>
          </a:fillRef>
          <a:effectRef idx="0">
            <a:schemeClr val="accent1"/>
          </a:effectRef>
          <a:fontRef idx="minor">
            <a:schemeClr val="tx1"/>
          </a:fontRef>
        </p:style>
      </p:cxnSp>
      <p:sp>
        <p:nvSpPr>
          <p:cNvPr id="4" name="Title 3">
            <a:extLst>
              <a:ext uri="{FF2B5EF4-FFF2-40B4-BE49-F238E27FC236}">
                <a16:creationId xmlns:a16="http://schemas.microsoft.com/office/drawing/2014/main" id="{0017C897-2775-4930-B0BE-BEB72453232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148158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sp>
        <p:nvSpPr>
          <p:cNvPr id="9" name="Rectangle 8"/>
          <p:cNvSpPr/>
          <p:nvPr userDrawn="1"/>
        </p:nvSpPr>
        <p:spPr>
          <a:xfrm>
            <a:off x="256032" y="265176"/>
            <a:ext cx="11683049"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a:endParaRPr lang="en-US" sz="1800" dirty="0"/>
          </a:p>
        </p:txBody>
      </p:sp>
      <p:cxnSp>
        <p:nvCxnSpPr>
          <p:cNvPr id="12" name="Straight Connector 11"/>
          <p:cNvCxnSpPr/>
          <p:nvPr userDrawn="1"/>
        </p:nvCxnSpPr>
        <p:spPr>
          <a:xfrm>
            <a:off x="604434" y="1196392"/>
            <a:ext cx="10983132" cy="0"/>
          </a:xfrm>
          <a:prstGeom prst="line">
            <a:avLst/>
          </a:prstGeom>
          <a:ln w="25400">
            <a:solidFill>
              <a:srgbClr val="D24726"/>
            </a:solidFill>
          </a:ln>
        </p:spPr>
        <p:style>
          <a:lnRef idx="1">
            <a:schemeClr val="accent1"/>
          </a:lnRef>
          <a:fillRef idx="0">
            <a:schemeClr val="accent1"/>
          </a:fillRef>
          <a:effectRef idx="0">
            <a:schemeClr val="accent1"/>
          </a:effectRef>
          <a:fontRef idx="minor">
            <a:schemeClr val="tx1"/>
          </a:fontRef>
        </p:style>
      </p:cxnSp>
      <p:pic>
        <p:nvPicPr>
          <p:cNvPr id="6" name="Picture 5">
            <a:extLst>
              <a:ext uri="{FF2B5EF4-FFF2-40B4-BE49-F238E27FC236}">
                <a16:creationId xmlns:a16="http://schemas.microsoft.com/office/drawing/2014/main" id="{D258610D-0376-4D1E-8ED8-29382288BB0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41783" t="-3"/>
          <a:stretch/>
        </p:blipFill>
        <p:spPr>
          <a:xfrm>
            <a:off x="269032" y="4801396"/>
            <a:ext cx="11653936" cy="1786228"/>
          </a:xfrm>
          <a:prstGeom prst="rect">
            <a:avLst/>
          </a:prstGeom>
        </p:spPr>
      </p:pic>
      <p:sp>
        <p:nvSpPr>
          <p:cNvPr id="3" name="Title 2">
            <a:extLst>
              <a:ext uri="{FF2B5EF4-FFF2-40B4-BE49-F238E27FC236}">
                <a16:creationId xmlns:a16="http://schemas.microsoft.com/office/drawing/2014/main" id="{21C16CD2-606C-441E-BBA3-51767980CCA0}"/>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9935017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9766754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D5FD28E-AEC9-43B8-86F4-9CD3C41D49D7}"/>
              </a:ext>
            </a:extLst>
          </p:cNvPr>
          <p:cNvSpPr/>
          <p:nvPr userDrawn="1"/>
        </p:nvSpPr>
        <p:spPr>
          <a:xfrm>
            <a:off x="256032" y="265176"/>
            <a:ext cx="11683049"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a:endParaRPr lang="en-US" sz="1800" dirty="0"/>
          </a:p>
        </p:txBody>
      </p:sp>
      <p:sp>
        <p:nvSpPr>
          <p:cNvPr id="2" name="Title Placeholder 1">
            <a:extLst>
              <a:ext uri="{FF2B5EF4-FFF2-40B4-BE49-F238E27FC236}">
                <a16:creationId xmlns:a16="http://schemas.microsoft.com/office/drawing/2014/main" id="{C5AFE014-E3CD-4B9A-A705-F1CADD8F420B}"/>
              </a:ext>
            </a:extLst>
          </p:cNvPr>
          <p:cNvSpPr>
            <a:spLocks noGrp="1"/>
          </p:cNvSpPr>
          <p:nvPr>
            <p:ph type="title"/>
          </p:nvPr>
        </p:nvSpPr>
        <p:spPr>
          <a:xfrm>
            <a:off x="604434" y="448628"/>
            <a:ext cx="10983132" cy="747763"/>
          </a:xfrm>
          <a:prstGeom prst="rect">
            <a:avLst/>
          </a:prstGeom>
        </p:spPr>
        <p:txBody>
          <a:bodyPr vert="horz" lIns="91440" tIns="45720" rIns="91440" bIns="45720" rtlCol="0" anchor="ctr" anchorCtr="0">
            <a:normAutofit/>
          </a:bodyPr>
          <a:lstStyle/>
          <a:p>
            <a:pPr lvl="0"/>
            <a:r>
              <a:rPr lang="en-US"/>
              <a:t>Click to edit Master title style</a:t>
            </a:r>
            <a:endParaRPr lang="en-US" dirty="0"/>
          </a:p>
        </p:txBody>
      </p:sp>
      <p:sp>
        <p:nvSpPr>
          <p:cNvPr id="3" name="Text Placeholder 2">
            <a:extLst>
              <a:ext uri="{FF2B5EF4-FFF2-40B4-BE49-F238E27FC236}">
                <a16:creationId xmlns:a16="http://schemas.microsoft.com/office/drawing/2014/main" id="{61ADE5F7-8A52-43AD-8F30-F13CF545061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DC85AE-A002-4BA3-8D90-3960ED0FF8F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44E560-77BF-4D1A-B6E7-CD55CE12B1B8}" type="datetimeFigureOut">
              <a:rPr lang="en-US" smtClean="0"/>
              <a:t>9/10/2025</a:t>
            </a:fld>
            <a:endParaRPr lang="en-US"/>
          </a:p>
        </p:txBody>
      </p:sp>
      <p:sp>
        <p:nvSpPr>
          <p:cNvPr id="5" name="Footer Placeholder 4">
            <a:extLst>
              <a:ext uri="{FF2B5EF4-FFF2-40B4-BE49-F238E27FC236}">
                <a16:creationId xmlns:a16="http://schemas.microsoft.com/office/drawing/2014/main" id="{02103AA5-C732-4ECB-88D6-DAA20E2C1C6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C280433-CBB5-49C5-B032-5A800E5D095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59379A-16E2-4C4A-96D0-A52C442257E7}" type="slidenum">
              <a:rPr lang="en-US" smtClean="0"/>
              <a:t>‹#›</a:t>
            </a:fld>
            <a:endParaRPr lang="en-US"/>
          </a:p>
        </p:txBody>
      </p:sp>
      <p:cxnSp>
        <p:nvCxnSpPr>
          <p:cNvPr id="8" name="Straight Connector 7">
            <a:extLst>
              <a:ext uri="{FF2B5EF4-FFF2-40B4-BE49-F238E27FC236}">
                <a16:creationId xmlns:a16="http://schemas.microsoft.com/office/drawing/2014/main" id="{E32A06DA-7FF5-4DDE-94D0-63A83DB241E8}"/>
              </a:ext>
            </a:extLst>
          </p:cNvPr>
          <p:cNvCxnSpPr/>
          <p:nvPr userDrawn="1"/>
        </p:nvCxnSpPr>
        <p:spPr>
          <a:xfrm>
            <a:off x="604434" y="1196392"/>
            <a:ext cx="10983132" cy="0"/>
          </a:xfrm>
          <a:prstGeom prst="line">
            <a:avLst/>
          </a:prstGeom>
          <a:ln w="25400">
            <a:solidFill>
              <a:srgbClr val="D2472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085140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3" r:id="rId3"/>
    <p:sldLayoutId id="2147483652" r:id="rId4"/>
    <p:sldLayoutId id="2147483660" r:id="rId5"/>
    <p:sldLayoutId id="2147483662" r:id="rId6"/>
    <p:sldLayoutId id="2147483661" r:id="rId7"/>
    <p:sldLayoutId id="2147483655" r:id="rId8"/>
  </p:sldLayoutIdLst>
  <p:txStyles>
    <p:titleStyle>
      <a:lvl1pPr algn="l" defTabSz="914400" rtl="0" eaLnBrk="1" latinLnBrk="0" hangingPunct="1">
        <a:lnSpc>
          <a:spcPct val="90000"/>
        </a:lnSpc>
        <a:spcBef>
          <a:spcPct val="0"/>
        </a:spcBef>
        <a:buNone/>
        <a:defRPr lang="en-US" sz="2800" kern="1200">
          <a:solidFill>
            <a:schemeClr val="bg2">
              <a:lumMod val="25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6" Type="http://schemas.openxmlformats.org/officeDocument/2006/relationships/customXml" Target="../ink/ink14.xml"/><Relationship Id="rId21" Type="http://schemas.openxmlformats.org/officeDocument/2006/relationships/image" Target="../media/image15.png"/><Relationship Id="rId34" Type="http://schemas.openxmlformats.org/officeDocument/2006/relationships/customXml" Target="../ink/ink18.xml"/><Relationship Id="rId42" Type="http://schemas.openxmlformats.org/officeDocument/2006/relationships/image" Target="../media/image25.png"/><Relationship Id="rId47" Type="http://schemas.openxmlformats.org/officeDocument/2006/relationships/customXml" Target="../ink/ink25.xml"/><Relationship Id="rId50" Type="http://schemas.openxmlformats.org/officeDocument/2006/relationships/customXml" Target="../ink/ink27.xml"/><Relationship Id="rId55" Type="http://schemas.openxmlformats.org/officeDocument/2006/relationships/image" Target="../media/image31.png"/><Relationship Id="rId63" Type="http://schemas.openxmlformats.org/officeDocument/2006/relationships/image" Target="../media/image35.png"/><Relationship Id="rId7" Type="http://schemas.openxmlformats.org/officeDocument/2006/relationships/image" Target="../media/image9.png"/><Relationship Id="rId2" Type="http://schemas.openxmlformats.org/officeDocument/2006/relationships/customXml" Target="../ink/ink1.xml"/><Relationship Id="rId16" Type="http://schemas.openxmlformats.org/officeDocument/2006/relationships/image" Target="../media/image13.png"/><Relationship Id="rId29" Type="http://schemas.openxmlformats.org/officeDocument/2006/relationships/image" Target="../media/image19.png"/><Relationship Id="rId11" Type="http://schemas.openxmlformats.org/officeDocument/2006/relationships/customXml" Target="../ink/ink6.xml"/><Relationship Id="rId24" Type="http://schemas.openxmlformats.org/officeDocument/2006/relationships/customXml" Target="../ink/ink13.xml"/><Relationship Id="rId32" Type="http://schemas.openxmlformats.org/officeDocument/2006/relationships/customXml" Target="../ink/ink17.xml"/><Relationship Id="rId37" Type="http://schemas.openxmlformats.org/officeDocument/2006/relationships/image" Target="../media/image23.png"/><Relationship Id="rId40" Type="http://schemas.openxmlformats.org/officeDocument/2006/relationships/customXml" Target="../ink/ink21.xml"/><Relationship Id="rId45" Type="http://schemas.openxmlformats.org/officeDocument/2006/relationships/customXml" Target="../ink/ink24.xml"/><Relationship Id="rId53" Type="http://schemas.openxmlformats.org/officeDocument/2006/relationships/image" Target="../media/image30.png"/><Relationship Id="rId58" Type="http://schemas.openxmlformats.org/officeDocument/2006/relationships/customXml" Target="../ink/ink31.xml"/><Relationship Id="rId66" Type="http://schemas.openxmlformats.org/officeDocument/2006/relationships/customXml" Target="../ink/ink35.xml"/><Relationship Id="rId5" Type="http://schemas.openxmlformats.org/officeDocument/2006/relationships/image" Target="../media/image8.png"/><Relationship Id="rId61" Type="http://schemas.openxmlformats.org/officeDocument/2006/relationships/image" Target="../media/image34.png"/><Relationship Id="rId19" Type="http://schemas.openxmlformats.org/officeDocument/2006/relationships/customXml" Target="../ink/ink10.xml"/><Relationship Id="rId14" Type="http://schemas.openxmlformats.org/officeDocument/2006/relationships/image" Target="../media/image12.png"/><Relationship Id="rId22" Type="http://schemas.openxmlformats.org/officeDocument/2006/relationships/customXml" Target="../ink/ink12.xml"/><Relationship Id="rId27" Type="http://schemas.openxmlformats.org/officeDocument/2006/relationships/image" Target="../media/image18.png"/><Relationship Id="rId30" Type="http://schemas.openxmlformats.org/officeDocument/2006/relationships/customXml" Target="../ink/ink16.xml"/><Relationship Id="rId35" Type="http://schemas.openxmlformats.org/officeDocument/2006/relationships/image" Target="../media/image22.png"/><Relationship Id="rId43" Type="http://schemas.openxmlformats.org/officeDocument/2006/relationships/customXml" Target="../ink/ink23.xml"/><Relationship Id="rId48" Type="http://schemas.openxmlformats.org/officeDocument/2006/relationships/customXml" Target="../ink/ink26.xml"/><Relationship Id="rId56" Type="http://schemas.openxmlformats.org/officeDocument/2006/relationships/customXml" Target="../ink/ink30.xml"/><Relationship Id="rId64" Type="http://schemas.openxmlformats.org/officeDocument/2006/relationships/customXml" Target="../ink/ink34.xml"/><Relationship Id="rId8" Type="http://schemas.openxmlformats.org/officeDocument/2006/relationships/customXml" Target="../ink/ink4.xml"/><Relationship Id="rId51" Type="http://schemas.openxmlformats.org/officeDocument/2006/relationships/image" Target="../media/image29.png"/><Relationship Id="rId3" Type="http://schemas.openxmlformats.org/officeDocument/2006/relationships/image" Target="../media/image7.png"/><Relationship Id="rId12" Type="http://schemas.openxmlformats.org/officeDocument/2006/relationships/image" Target="../media/image11.png"/><Relationship Id="rId17" Type="http://schemas.openxmlformats.org/officeDocument/2006/relationships/customXml" Target="../ink/ink9.xml"/><Relationship Id="rId25" Type="http://schemas.openxmlformats.org/officeDocument/2006/relationships/image" Target="../media/image17.png"/><Relationship Id="rId33" Type="http://schemas.openxmlformats.org/officeDocument/2006/relationships/image" Target="../media/image21.png"/><Relationship Id="rId38" Type="http://schemas.openxmlformats.org/officeDocument/2006/relationships/customXml" Target="../ink/ink20.xml"/><Relationship Id="rId46" Type="http://schemas.openxmlformats.org/officeDocument/2006/relationships/image" Target="../media/image27.png"/><Relationship Id="rId59" Type="http://schemas.openxmlformats.org/officeDocument/2006/relationships/image" Target="../media/image33.png"/><Relationship Id="rId67" Type="http://schemas.openxmlformats.org/officeDocument/2006/relationships/image" Target="../media/image37.png"/><Relationship Id="rId20" Type="http://schemas.openxmlformats.org/officeDocument/2006/relationships/customXml" Target="../ink/ink11.xml"/><Relationship Id="rId41" Type="http://schemas.openxmlformats.org/officeDocument/2006/relationships/customXml" Target="../ink/ink22.xml"/><Relationship Id="rId54" Type="http://schemas.openxmlformats.org/officeDocument/2006/relationships/customXml" Target="../ink/ink29.xml"/><Relationship Id="rId62" Type="http://schemas.openxmlformats.org/officeDocument/2006/relationships/customXml" Target="../ink/ink33.xml"/><Relationship Id="rId1" Type="http://schemas.openxmlformats.org/officeDocument/2006/relationships/slideLayout" Target="../slideLayouts/slideLayout8.xml"/><Relationship Id="rId6" Type="http://schemas.openxmlformats.org/officeDocument/2006/relationships/customXml" Target="../ink/ink3.xml"/><Relationship Id="rId15" Type="http://schemas.openxmlformats.org/officeDocument/2006/relationships/customXml" Target="../ink/ink8.xml"/><Relationship Id="rId23" Type="http://schemas.openxmlformats.org/officeDocument/2006/relationships/image" Target="../media/image16.png"/><Relationship Id="rId28" Type="http://schemas.openxmlformats.org/officeDocument/2006/relationships/customXml" Target="../ink/ink15.xml"/><Relationship Id="rId36" Type="http://schemas.openxmlformats.org/officeDocument/2006/relationships/customXml" Target="../ink/ink19.xml"/><Relationship Id="rId49" Type="http://schemas.openxmlformats.org/officeDocument/2006/relationships/image" Target="../media/image28.png"/><Relationship Id="rId57" Type="http://schemas.openxmlformats.org/officeDocument/2006/relationships/image" Target="../media/image32.png"/><Relationship Id="rId10" Type="http://schemas.openxmlformats.org/officeDocument/2006/relationships/customXml" Target="../ink/ink5.xml"/><Relationship Id="rId31" Type="http://schemas.openxmlformats.org/officeDocument/2006/relationships/image" Target="../media/image20.png"/><Relationship Id="rId44" Type="http://schemas.openxmlformats.org/officeDocument/2006/relationships/image" Target="../media/image26.png"/><Relationship Id="rId52" Type="http://schemas.openxmlformats.org/officeDocument/2006/relationships/customXml" Target="../ink/ink28.xml"/><Relationship Id="rId60" Type="http://schemas.openxmlformats.org/officeDocument/2006/relationships/customXml" Target="../ink/ink32.xml"/><Relationship Id="rId65" Type="http://schemas.openxmlformats.org/officeDocument/2006/relationships/image" Target="../media/image36.png"/><Relationship Id="rId4" Type="http://schemas.openxmlformats.org/officeDocument/2006/relationships/customXml" Target="../ink/ink2.xml"/><Relationship Id="rId9" Type="http://schemas.openxmlformats.org/officeDocument/2006/relationships/image" Target="../media/image10.png"/><Relationship Id="rId13" Type="http://schemas.openxmlformats.org/officeDocument/2006/relationships/customXml" Target="../ink/ink7.xml"/><Relationship Id="rId18" Type="http://schemas.openxmlformats.org/officeDocument/2006/relationships/image" Target="../media/image14.png"/><Relationship Id="rId39" Type="http://schemas.openxmlformats.org/officeDocument/2006/relationships/image" Target="../media/image24.png"/></Relationships>
</file>

<file path=ppt/slides/_rels/slide21.xml.rels><?xml version="1.0" encoding="UTF-8" standalone="yes"?>
<Relationships xmlns="http://schemas.openxmlformats.org/package/2006/relationships"><Relationship Id="rId26" Type="http://schemas.openxmlformats.org/officeDocument/2006/relationships/customXml" Target="../ink/ink48.xml"/><Relationship Id="rId21" Type="http://schemas.openxmlformats.org/officeDocument/2006/relationships/image" Target="../media/image8.png"/><Relationship Id="rId42" Type="http://schemas.openxmlformats.org/officeDocument/2006/relationships/customXml" Target="../ink/ink56.xml"/><Relationship Id="rId47" Type="http://schemas.openxmlformats.org/officeDocument/2006/relationships/customXml" Target="../ink/ink59.xml"/><Relationship Id="rId63" Type="http://schemas.openxmlformats.org/officeDocument/2006/relationships/customXml" Target="../ink/ink71.xml"/><Relationship Id="rId68" Type="http://schemas.openxmlformats.org/officeDocument/2006/relationships/customXml" Target="../ink/ink74.xml"/><Relationship Id="rId84" Type="http://schemas.openxmlformats.org/officeDocument/2006/relationships/customXml" Target="../ink/ink83.xml"/><Relationship Id="rId89" Type="http://schemas.openxmlformats.org/officeDocument/2006/relationships/customXml" Target="../ink/ink86.xml"/><Relationship Id="rId16" Type="http://schemas.openxmlformats.org/officeDocument/2006/relationships/customXml" Target="../ink/ink43.xml"/><Relationship Id="rId107" Type="http://schemas.openxmlformats.org/officeDocument/2006/relationships/image" Target="../media/image80.png"/><Relationship Id="rId11" Type="http://schemas.openxmlformats.org/officeDocument/2006/relationships/image" Target="../media/image42.png"/><Relationship Id="rId32" Type="http://schemas.openxmlformats.org/officeDocument/2006/relationships/customXml" Target="../ink/ink51.xml"/><Relationship Id="rId37" Type="http://schemas.openxmlformats.org/officeDocument/2006/relationships/image" Target="../media/image36.png"/><Relationship Id="rId53" Type="http://schemas.openxmlformats.org/officeDocument/2006/relationships/customXml" Target="../ink/ink64.xml"/><Relationship Id="rId58" Type="http://schemas.openxmlformats.org/officeDocument/2006/relationships/image" Target="../media/image61.png"/><Relationship Id="rId74" Type="http://schemas.openxmlformats.org/officeDocument/2006/relationships/customXml" Target="../ink/ink77.xml"/><Relationship Id="rId79" Type="http://schemas.openxmlformats.org/officeDocument/2006/relationships/image" Target="../media/image69.png"/><Relationship Id="rId102" Type="http://schemas.openxmlformats.org/officeDocument/2006/relationships/image" Target="../media/image78.png"/><Relationship Id="rId5" Type="http://schemas.openxmlformats.org/officeDocument/2006/relationships/image" Target="../media/image39.png"/><Relationship Id="rId90" Type="http://schemas.openxmlformats.org/officeDocument/2006/relationships/image" Target="../media/image73.png"/><Relationship Id="rId95" Type="http://schemas.openxmlformats.org/officeDocument/2006/relationships/image" Target="../media/image75.png"/><Relationship Id="rId22" Type="http://schemas.openxmlformats.org/officeDocument/2006/relationships/customXml" Target="../ink/ink46.xml"/><Relationship Id="rId27" Type="http://schemas.openxmlformats.org/officeDocument/2006/relationships/image" Target="../media/image49.png"/><Relationship Id="rId43" Type="http://schemas.openxmlformats.org/officeDocument/2006/relationships/customXml" Target="../ink/ink57.xml"/><Relationship Id="rId48" Type="http://schemas.openxmlformats.org/officeDocument/2006/relationships/image" Target="../media/image58.png"/><Relationship Id="rId64" Type="http://schemas.openxmlformats.org/officeDocument/2006/relationships/customXml" Target="../ink/ink72.xml"/><Relationship Id="rId69" Type="http://schemas.openxmlformats.org/officeDocument/2006/relationships/image" Target="../media/image64.png"/><Relationship Id="rId80" Type="http://schemas.openxmlformats.org/officeDocument/2006/relationships/customXml" Target="../ink/ink80.xml"/><Relationship Id="rId85" Type="http://schemas.openxmlformats.org/officeDocument/2006/relationships/image" Target="../media/image71.png"/><Relationship Id="rId12" Type="http://schemas.openxmlformats.org/officeDocument/2006/relationships/customXml" Target="../ink/ink41.xml"/><Relationship Id="rId17" Type="http://schemas.openxmlformats.org/officeDocument/2006/relationships/image" Target="../media/image45.png"/><Relationship Id="rId33" Type="http://schemas.openxmlformats.org/officeDocument/2006/relationships/image" Target="../media/image52.png"/><Relationship Id="rId38" Type="http://schemas.openxmlformats.org/officeDocument/2006/relationships/customXml" Target="../ink/ink54.xml"/><Relationship Id="rId59" Type="http://schemas.openxmlformats.org/officeDocument/2006/relationships/customXml" Target="../ink/ink67.xml"/><Relationship Id="rId103" Type="http://schemas.openxmlformats.org/officeDocument/2006/relationships/customXml" Target="../ink/ink94.xml"/><Relationship Id="rId20" Type="http://schemas.openxmlformats.org/officeDocument/2006/relationships/customXml" Target="../ink/ink45.xml"/><Relationship Id="rId41" Type="http://schemas.openxmlformats.org/officeDocument/2006/relationships/image" Target="../media/image55.png"/><Relationship Id="rId54" Type="http://schemas.openxmlformats.org/officeDocument/2006/relationships/image" Target="../media/image59.png"/><Relationship Id="rId62" Type="http://schemas.openxmlformats.org/officeDocument/2006/relationships/customXml" Target="../ink/ink70.xml"/><Relationship Id="rId70" Type="http://schemas.openxmlformats.org/officeDocument/2006/relationships/customXml" Target="../ink/ink75.xml"/><Relationship Id="rId75" Type="http://schemas.openxmlformats.org/officeDocument/2006/relationships/image" Target="../media/image67.png"/><Relationship Id="rId83" Type="http://schemas.openxmlformats.org/officeDocument/2006/relationships/customXml" Target="../ink/ink82.xml"/><Relationship Id="rId88" Type="http://schemas.openxmlformats.org/officeDocument/2006/relationships/customXml" Target="../ink/ink85.xml"/><Relationship Id="rId91" Type="http://schemas.openxmlformats.org/officeDocument/2006/relationships/customXml" Target="../ink/ink87.xml"/><Relationship Id="rId96" Type="http://schemas.openxmlformats.org/officeDocument/2006/relationships/customXml" Target="../ink/ink90.xml"/><Relationship Id="rId1" Type="http://schemas.openxmlformats.org/officeDocument/2006/relationships/slideLayout" Target="../slideLayouts/slideLayout8.xml"/><Relationship Id="rId6" Type="http://schemas.openxmlformats.org/officeDocument/2006/relationships/customXml" Target="../ink/ink38.xml"/><Relationship Id="rId15" Type="http://schemas.openxmlformats.org/officeDocument/2006/relationships/image" Target="../media/image44.png"/><Relationship Id="rId23" Type="http://schemas.openxmlformats.org/officeDocument/2006/relationships/image" Target="../media/image47.png"/><Relationship Id="rId28" Type="http://schemas.openxmlformats.org/officeDocument/2006/relationships/customXml" Target="../ink/ink49.xml"/><Relationship Id="rId36" Type="http://schemas.openxmlformats.org/officeDocument/2006/relationships/customXml" Target="../ink/ink53.xml"/><Relationship Id="rId49" Type="http://schemas.openxmlformats.org/officeDocument/2006/relationships/customXml" Target="../ink/ink60.xml"/><Relationship Id="rId57" Type="http://schemas.openxmlformats.org/officeDocument/2006/relationships/customXml" Target="../ink/ink66.xml"/><Relationship Id="rId106" Type="http://schemas.openxmlformats.org/officeDocument/2006/relationships/customXml" Target="../ink/ink96.xml"/><Relationship Id="rId10" Type="http://schemas.openxmlformats.org/officeDocument/2006/relationships/customXml" Target="../ink/ink40.xml"/><Relationship Id="rId31" Type="http://schemas.openxmlformats.org/officeDocument/2006/relationships/image" Target="../media/image51.png"/><Relationship Id="rId44" Type="http://schemas.openxmlformats.org/officeDocument/2006/relationships/image" Target="../media/image56.png"/><Relationship Id="rId52" Type="http://schemas.openxmlformats.org/officeDocument/2006/relationships/customXml" Target="../ink/ink63.xml"/><Relationship Id="rId60" Type="http://schemas.openxmlformats.org/officeDocument/2006/relationships/customXml" Target="../ink/ink68.xml"/><Relationship Id="rId65" Type="http://schemas.openxmlformats.org/officeDocument/2006/relationships/image" Target="../media/image62.png"/><Relationship Id="rId73" Type="http://schemas.openxmlformats.org/officeDocument/2006/relationships/image" Target="../media/image66.png"/><Relationship Id="rId78" Type="http://schemas.openxmlformats.org/officeDocument/2006/relationships/customXml" Target="../ink/ink79.xml"/><Relationship Id="rId81" Type="http://schemas.openxmlformats.org/officeDocument/2006/relationships/customXml" Target="../ink/ink81.xml"/><Relationship Id="rId86" Type="http://schemas.openxmlformats.org/officeDocument/2006/relationships/customXml" Target="../ink/ink84.xml"/><Relationship Id="rId94" Type="http://schemas.openxmlformats.org/officeDocument/2006/relationships/customXml" Target="../ink/ink89.xml"/><Relationship Id="rId99" Type="http://schemas.openxmlformats.org/officeDocument/2006/relationships/customXml" Target="../ink/ink92.xml"/><Relationship Id="rId101" Type="http://schemas.openxmlformats.org/officeDocument/2006/relationships/customXml" Target="../ink/ink93.xml"/><Relationship Id="rId4" Type="http://schemas.openxmlformats.org/officeDocument/2006/relationships/customXml" Target="../ink/ink37.xml"/><Relationship Id="rId9" Type="http://schemas.openxmlformats.org/officeDocument/2006/relationships/image" Target="../media/image41.png"/><Relationship Id="rId13" Type="http://schemas.openxmlformats.org/officeDocument/2006/relationships/image" Target="../media/image43.png"/><Relationship Id="rId18" Type="http://schemas.openxmlformats.org/officeDocument/2006/relationships/customXml" Target="../ink/ink44.xml"/><Relationship Id="rId39" Type="http://schemas.openxmlformats.org/officeDocument/2006/relationships/image" Target="../media/image54.png"/><Relationship Id="rId34" Type="http://schemas.openxmlformats.org/officeDocument/2006/relationships/customXml" Target="../ink/ink52.xml"/><Relationship Id="rId50" Type="http://schemas.openxmlformats.org/officeDocument/2006/relationships/customXml" Target="../ink/ink61.xml"/><Relationship Id="rId55" Type="http://schemas.openxmlformats.org/officeDocument/2006/relationships/customXml" Target="../ink/ink65.xml"/><Relationship Id="rId76" Type="http://schemas.openxmlformats.org/officeDocument/2006/relationships/customXml" Target="../ink/ink78.xml"/><Relationship Id="rId97" Type="http://schemas.openxmlformats.org/officeDocument/2006/relationships/image" Target="../media/image76.png"/><Relationship Id="rId104" Type="http://schemas.openxmlformats.org/officeDocument/2006/relationships/customXml" Target="../ink/ink95.xml"/><Relationship Id="rId7" Type="http://schemas.openxmlformats.org/officeDocument/2006/relationships/image" Target="../media/image40.png"/><Relationship Id="rId71" Type="http://schemas.openxmlformats.org/officeDocument/2006/relationships/image" Target="../media/image65.png"/><Relationship Id="rId92" Type="http://schemas.openxmlformats.org/officeDocument/2006/relationships/image" Target="../media/image74.png"/><Relationship Id="rId2" Type="http://schemas.openxmlformats.org/officeDocument/2006/relationships/customXml" Target="../ink/ink36.xml"/><Relationship Id="rId29" Type="http://schemas.openxmlformats.org/officeDocument/2006/relationships/image" Target="../media/image50.png"/><Relationship Id="rId24" Type="http://schemas.openxmlformats.org/officeDocument/2006/relationships/customXml" Target="../ink/ink47.xml"/><Relationship Id="rId40" Type="http://schemas.openxmlformats.org/officeDocument/2006/relationships/customXml" Target="../ink/ink55.xml"/><Relationship Id="rId45" Type="http://schemas.openxmlformats.org/officeDocument/2006/relationships/customXml" Target="../ink/ink58.xml"/><Relationship Id="rId66" Type="http://schemas.openxmlformats.org/officeDocument/2006/relationships/customXml" Target="../ink/ink73.xml"/><Relationship Id="rId87" Type="http://schemas.openxmlformats.org/officeDocument/2006/relationships/image" Target="../media/image72.png"/><Relationship Id="rId61" Type="http://schemas.openxmlformats.org/officeDocument/2006/relationships/customXml" Target="../ink/ink69.xml"/><Relationship Id="rId82" Type="http://schemas.openxmlformats.org/officeDocument/2006/relationships/image" Target="../media/image70.png"/><Relationship Id="rId19" Type="http://schemas.openxmlformats.org/officeDocument/2006/relationships/image" Target="../media/image46.png"/><Relationship Id="rId14" Type="http://schemas.openxmlformats.org/officeDocument/2006/relationships/customXml" Target="../ink/ink42.xml"/><Relationship Id="rId30" Type="http://schemas.openxmlformats.org/officeDocument/2006/relationships/customXml" Target="../ink/ink50.xml"/><Relationship Id="rId35" Type="http://schemas.openxmlformats.org/officeDocument/2006/relationships/image" Target="../media/image53.png"/><Relationship Id="rId56" Type="http://schemas.openxmlformats.org/officeDocument/2006/relationships/image" Target="../media/image60.png"/><Relationship Id="rId77" Type="http://schemas.openxmlformats.org/officeDocument/2006/relationships/image" Target="../media/image68.png"/><Relationship Id="rId100" Type="http://schemas.openxmlformats.org/officeDocument/2006/relationships/image" Target="../media/image77.png"/><Relationship Id="rId105" Type="http://schemas.openxmlformats.org/officeDocument/2006/relationships/image" Target="../media/image79.png"/><Relationship Id="rId8" Type="http://schemas.openxmlformats.org/officeDocument/2006/relationships/customXml" Target="../ink/ink39.xml"/><Relationship Id="rId51" Type="http://schemas.openxmlformats.org/officeDocument/2006/relationships/customXml" Target="../ink/ink62.xml"/><Relationship Id="rId72" Type="http://schemas.openxmlformats.org/officeDocument/2006/relationships/customXml" Target="../ink/ink76.xml"/><Relationship Id="rId93" Type="http://schemas.openxmlformats.org/officeDocument/2006/relationships/customXml" Target="../ink/ink88.xml"/><Relationship Id="rId98" Type="http://schemas.openxmlformats.org/officeDocument/2006/relationships/customXml" Target="../ink/ink91.xml"/><Relationship Id="rId3" Type="http://schemas.openxmlformats.org/officeDocument/2006/relationships/image" Target="../media/image38.png"/><Relationship Id="rId25" Type="http://schemas.openxmlformats.org/officeDocument/2006/relationships/image" Target="../media/image48.png"/><Relationship Id="rId46" Type="http://schemas.openxmlformats.org/officeDocument/2006/relationships/image" Target="../media/image57.png"/><Relationship Id="rId67" Type="http://schemas.openxmlformats.org/officeDocument/2006/relationships/image" Target="../media/image63.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EF8D61-9318-4DC8-A868-2B1BFDD2B2C0}"/>
              </a:ext>
            </a:extLst>
          </p:cNvPr>
          <p:cNvSpPr>
            <a:spLocks noGrp="1"/>
          </p:cNvSpPr>
          <p:nvPr>
            <p:ph type="ctrTitle"/>
          </p:nvPr>
        </p:nvSpPr>
        <p:spPr>
          <a:xfrm>
            <a:off x="1129258" y="1863859"/>
            <a:ext cx="9538741" cy="1514631"/>
          </a:xfrm>
        </p:spPr>
        <p:txBody>
          <a:bodyPr/>
          <a:lstStyle/>
          <a:p>
            <a:r>
              <a:rPr lang="en-US" b="1" dirty="0">
                <a:cs typeface="Times New Roman" panose="02020603050405020304" pitchFamily="18" charset="0"/>
              </a:rPr>
              <a:t>Statistical Analysis for Experimental                               Research</a:t>
            </a:r>
            <a:br>
              <a:rPr lang="en-US" b="1" dirty="0"/>
            </a:br>
            <a:endParaRPr lang="en-US" dirty="0"/>
          </a:p>
        </p:txBody>
      </p:sp>
      <p:sp>
        <p:nvSpPr>
          <p:cNvPr id="3" name="Subtitle 2">
            <a:extLst>
              <a:ext uri="{FF2B5EF4-FFF2-40B4-BE49-F238E27FC236}">
                <a16:creationId xmlns:a16="http://schemas.microsoft.com/office/drawing/2014/main" id="{3C322DE6-C2BE-4B53-BC28-C43EBD0052AA}"/>
              </a:ext>
            </a:extLst>
          </p:cNvPr>
          <p:cNvSpPr>
            <a:spLocks noGrp="1"/>
          </p:cNvSpPr>
          <p:nvPr>
            <p:ph type="subTitle" idx="1"/>
          </p:nvPr>
        </p:nvSpPr>
        <p:spPr>
          <a:xfrm>
            <a:off x="279816" y="6214162"/>
            <a:ext cx="9144000" cy="1287675"/>
          </a:xfrm>
        </p:spPr>
        <p:txBody>
          <a:bodyPr/>
          <a:lstStyle/>
          <a:p>
            <a:r>
              <a:rPr lang="en-US" dirty="0"/>
              <a:t>Dr: Mahmoud Elsharkawy</a:t>
            </a:r>
          </a:p>
          <a:p>
            <a:endParaRPr lang="en-US" dirty="0"/>
          </a:p>
        </p:txBody>
      </p:sp>
      <p:sp>
        <p:nvSpPr>
          <p:cNvPr id="5" name="Title 1">
            <a:extLst>
              <a:ext uri="{FF2B5EF4-FFF2-40B4-BE49-F238E27FC236}">
                <a16:creationId xmlns:a16="http://schemas.microsoft.com/office/drawing/2014/main" id="{566FA85D-3B0A-4E0C-B8AC-042993910A93}"/>
              </a:ext>
            </a:extLst>
          </p:cNvPr>
          <p:cNvSpPr txBox="1">
            <a:spLocks/>
          </p:cNvSpPr>
          <p:nvPr/>
        </p:nvSpPr>
        <p:spPr>
          <a:xfrm>
            <a:off x="8077762" y="5255593"/>
            <a:ext cx="2447364" cy="495232"/>
          </a:xfrm>
          <a:prstGeom prst="rect">
            <a:avLst/>
          </a:prstGeom>
        </p:spPr>
        <p:txBody>
          <a:bodyPr anchor="t">
            <a:normAutofit/>
          </a:bodyPr>
          <a:lstStyle>
            <a:lvl1pPr algn="l" defTabSz="914400" rtl="0" eaLnBrk="1" latinLnBrk="0" hangingPunct="1">
              <a:lnSpc>
                <a:spcPct val="90000"/>
              </a:lnSpc>
              <a:spcBef>
                <a:spcPct val="0"/>
              </a:spcBef>
              <a:buNone/>
              <a:defRPr sz="2600" kern="1200">
                <a:solidFill>
                  <a:srgbClr val="408E93"/>
                </a:solidFill>
                <a:latin typeface="Agency FB" panose="020B0503020202020204" pitchFamily="34" charset="0"/>
                <a:ea typeface="+mj-ea"/>
                <a:cs typeface="Segoe UI Light" panose="020B0502040204020203" pitchFamily="34" charset="0"/>
              </a:defRPr>
            </a:lvl1pPr>
          </a:lstStyle>
          <a:p>
            <a:pPr marL="0" marR="0" lvl="0" indent="0" algn="l" defTabSz="914400" rtl="0" eaLnBrk="1" fontAlgn="auto" latinLnBrk="0" hangingPunct="1">
              <a:lnSpc>
                <a:spcPct val="90000"/>
              </a:lnSpc>
              <a:spcBef>
                <a:spcPts val="100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Light"/>
              <a:ea typeface="+mj-ea"/>
              <a:cs typeface="Segoe UI Light" panose="020B0502040204020203" pitchFamily="34" charset="0"/>
            </a:endParaRPr>
          </a:p>
        </p:txBody>
      </p:sp>
      <p:sp>
        <p:nvSpPr>
          <p:cNvPr id="4" name="TextBox 3">
            <a:extLst>
              <a:ext uri="{FF2B5EF4-FFF2-40B4-BE49-F238E27FC236}">
                <a16:creationId xmlns:a16="http://schemas.microsoft.com/office/drawing/2014/main" id="{3D534FEC-C693-92AE-F5ED-47303D7E46FF}"/>
              </a:ext>
            </a:extLst>
          </p:cNvPr>
          <p:cNvSpPr txBox="1"/>
          <p:nvPr/>
        </p:nvSpPr>
        <p:spPr>
          <a:xfrm>
            <a:off x="9744637" y="6325849"/>
            <a:ext cx="2447363" cy="914400"/>
          </a:xfrm>
          <a:prstGeom prst="rect">
            <a:avLst/>
          </a:prstGeom>
        </p:spPr>
        <p:txBody>
          <a:bodyPr vert="horz" wrap="none" lIns="91440" tIns="45720" rIns="91440" bIns="45720" rtlCol="0">
            <a:noAutofit/>
          </a:bodyPr>
          <a:lstStyle/>
          <a:p>
            <a:pPr marL="0" marR="0" lvl="0" indent="0" algn="l" defTabSz="914400" rtl="0" eaLnBrk="1" fontAlgn="auto" latinLnBrk="0" hangingPunct="1">
              <a:lnSpc>
                <a:spcPts val="1800"/>
              </a:lnSpc>
              <a:spcBef>
                <a:spcPts val="0"/>
              </a:spcBef>
              <a:spcAft>
                <a:spcPts val="600"/>
              </a:spcAft>
              <a:buClrTx/>
              <a:buSzTx/>
              <a:buFontTx/>
              <a:buNone/>
              <a:tabLst/>
              <a:defRPr/>
            </a:pPr>
            <a:r>
              <a:rPr kumimoji="0" lang="af-ZA" sz="2400" b="0" i="0" u="none" strike="noStrike" kern="1200" cap="none" spc="0" normalizeH="0" baseline="0" noProof="0" dirty="0">
                <a:ln>
                  <a:noFill/>
                </a:ln>
                <a:solidFill>
                  <a:prstClr val="white"/>
                </a:solidFill>
                <a:effectLst/>
                <a:uLnTx/>
                <a:uFillTx/>
                <a:latin typeface="Segoe UI Light"/>
                <a:ea typeface="+mn-ea"/>
                <a:cs typeface="Segoe UI" panose="020B0502040204020203" pitchFamily="34" charset="0"/>
              </a:rPr>
              <a:t>Ahmed Hamed</a:t>
            </a:r>
            <a:endParaRPr kumimoji="0" lang="en-US" sz="2400" b="0" i="0" u="none" strike="noStrike" kern="1200" cap="none" spc="0" normalizeH="0" baseline="0" noProof="0" dirty="0">
              <a:ln>
                <a:noFill/>
              </a:ln>
              <a:solidFill>
                <a:prstClr val="white"/>
              </a:solidFill>
              <a:effectLst/>
              <a:uLnTx/>
              <a:uFillTx/>
              <a:latin typeface="Segoe UI Light"/>
              <a:ea typeface="+mn-ea"/>
              <a:cs typeface="Segoe UI" panose="020B0502040204020203" pitchFamily="34" charset="0"/>
            </a:endParaRPr>
          </a:p>
        </p:txBody>
      </p:sp>
    </p:spTree>
    <p:extLst>
      <p:ext uri="{BB962C8B-B14F-4D97-AF65-F5344CB8AC3E}">
        <p14:creationId xmlns:p14="http://schemas.microsoft.com/office/powerpoint/2010/main" val="35949731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500FF74-CF1C-7B3D-03F9-CA8151C37E04}"/>
              </a:ext>
            </a:extLst>
          </p:cNvPr>
          <p:cNvSpPr txBox="1"/>
          <p:nvPr/>
        </p:nvSpPr>
        <p:spPr>
          <a:xfrm>
            <a:off x="513413" y="1326072"/>
            <a:ext cx="11418757" cy="646331"/>
          </a:xfrm>
          <a:prstGeom prst="rect">
            <a:avLst/>
          </a:prstGeom>
          <a:noFill/>
        </p:spPr>
        <p:txBody>
          <a:bodyPr wrap="square">
            <a:spAutoFit/>
          </a:bodyPr>
          <a:lstStyle/>
          <a:p>
            <a:r>
              <a:rPr lang="en-US" dirty="0">
                <a:latin typeface="Aptos" panose="020B0004020202020204" pitchFamily="34" charset="0"/>
              </a:rPr>
              <a:t>In statistics, tests are broadly divided into </a:t>
            </a:r>
            <a:r>
              <a:rPr lang="en-US" b="1" dirty="0">
                <a:latin typeface="Aptos" panose="020B0004020202020204" pitchFamily="34" charset="0"/>
              </a:rPr>
              <a:t>parametric</a:t>
            </a:r>
            <a:r>
              <a:rPr lang="en-US" dirty="0">
                <a:latin typeface="Aptos" panose="020B0004020202020204" pitchFamily="34" charset="0"/>
              </a:rPr>
              <a:t> and </a:t>
            </a:r>
            <a:r>
              <a:rPr lang="en-US" b="1" dirty="0">
                <a:latin typeface="Aptos" panose="020B0004020202020204" pitchFamily="34" charset="0"/>
              </a:rPr>
              <a:t>non-parametric</a:t>
            </a:r>
            <a:r>
              <a:rPr lang="en-US" dirty="0">
                <a:latin typeface="Aptos" panose="020B0004020202020204" pitchFamily="34" charset="0"/>
              </a:rPr>
              <a:t> depending on the assumptions they make about the population data.</a:t>
            </a:r>
          </a:p>
        </p:txBody>
      </p:sp>
      <p:sp>
        <p:nvSpPr>
          <p:cNvPr id="3" name="TextBox 2">
            <a:extLst>
              <a:ext uri="{FF2B5EF4-FFF2-40B4-BE49-F238E27FC236}">
                <a16:creationId xmlns:a16="http://schemas.microsoft.com/office/drawing/2014/main" id="{CDDE9056-5851-0309-4370-E37C6DD38732}"/>
              </a:ext>
            </a:extLst>
          </p:cNvPr>
          <p:cNvSpPr txBox="1"/>
          <p:nvPr/>
        </p:nvSpPr>
        <p:spPr>
          <a:xfrm>
            <a:off x="513413" y="772074"/>
            <a:ext cx="6093500" cy="46166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i="0" u="none" strike="noStrike" kern="1200" cap="none" spc="0" normalizeH="0" baseline="0" noProof="0" dirty="0">
                <a:ln>
                  <a:noFill/>
                </a:ln>
                <a:solidFill>
                  <a:prstClr val="black"/>
                </a:solidFill>
                <a:effectLst/>
                <a:uLnTx/>
                <a:uFillTx/>
                <a:latin typeface="Aptos" panose="020B0004020202020204" pitchFamily="34" charset="0"/>
              </a:rPr>
              <a:t>Parametric and Non-Parametric Tests</a:t>
            </a:r>
          </a:p>
        </p:txBody>
      </p:sp>
      <p:sp>
        <p:nvSpPr>
          <p:cNvPr id="6" name="TextBox 5">
            <a:extLst>
              <a:ext uri="{FF2B5EF4-FFF2-40B4-BE49-F238E27FC236}">
                <a16:creationId xmlns:a16="http://schemas.microsoft.com/office/drawing/2014/main" id="{7FE5E133-EE30-15B5-0379-4F315D2D23B6}"/>
              </a:ext>
            </a:extLst>
          </p:cNvPr>
          <p:cNvSpPr txBox="1"/>
          <p:nvPr/>
        </p:nvSpPr>
        <p:spPr>
          <a:xfrm>
            <a:off x="259831" y="1972403"/>
            <a:ext cx="11932170" cy="480131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B62D16"/>
                </a:solidFill>
                <a:effectLst/>
                <a:uLnTx/>
                <a:uFillTx/>
                <a:latin typeface="Aptos" panose="020B0004020202020204" pitchFamily="34" charset="0"/>
              </a:rPr>
              <a:t>Parametric Tests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B62D16"/>
                </a:solidFill>
                <a:effectLst/>
                <a:uLnTx/>
                <a:uFillTx/>
                <a:latin typeface="Aptos" panose="020B0004020202020204" pitchFamily="34" charset="0"/>
              </a:rPr>
              <a:t>Definition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ptos" panose="020B0004020202020204" pitchFamily="34" charset="0"/>
              </a:rPr>
              <a:t>Parametric tests are statistical tests that make </a:t>
            </a:r>
            <a:r>
              <a:rPr kumimoji="0" lang="en-US" sz="1800" b="1" i="0" u="none" strike="noStrike" kern="1200" cap="none" spc="0" normalizeH="0" baseline="0" noProof="0" dirty="0">
                <a:ln>
                  <a:noFill/>
                </a:ln>
                <a:solidFill>
                  <a:prstClr val="black"/>
                </a:solidFill>
                <a:effectLst/>
                <a:uLnTx/>
                <a:uFillTx/>
                <a:latin typeface="Aptos" panose="020B0004020202020204" pitchFamily="34" charset="0"/>
              </a:rPr>
              <a:t>assumptions about the parameters</a:t>
            </a:r>
            <a:r>
              <a:rPr kumimoji="0" lang="en-US" sz="1800" b="0" i="0" u="none" strike="noStrike" kern="1200" cap="none" spc="0" normalizeH="0" baseline="0" noProof="0" dirty="0">
                <a:ln>
                  <a:noFill/>
                </a:ln>
                <a:solidFill>
                  <a:prstClr val="black"/>
                </a:solidFill>
                <a:effectLst/>
                <a:uLnTx/>
                <a:uFillTx/>
                <a:latin typeface="Aptos" panose="020B0004020202020204" pitchFamily="34" charset="0"/>
              </a:rPr>
              <a:t> (e.g., mean, variance) of the population distribution. Usually, they assume the data follows a </a:t>
            </a:r>
            <a:r>
              <a:rPr kumimoji="0" lang="en-US" sz="1800" b="1" i="0" u="none" strike="noStrike" kern="1200" cap="none" spc="0" normalizeH="0" baseline="0" noProof="0" dirty="0">
                <a:ln>
                  <a:noFill/>
                </a:ln>
                <a:solidFill>
                  <a:prstClr val="black"/>
                </a:solidFill>
                <a:effectLst/>
                <a:uLnTx/>
                <a:uFillTx/>
                <a:latin typeface="Aptos" panose="020B0004020202020204" pitchFamily="34" charset="0"/>
              </a:rPr>
              <a:t>normal distribution</a:t>
            </a:r>
            <a:r>
              <a:rPr kumimoji="0" lang="en-US" sz="1800" b="0" i="0" u="none" strike="noStrike" kern="1200" cap="none" spc="0" normalizeH="0" baseline="0" noProof="0" dirty="0">
                <a:ln>
                  <a:noFill/>
                </a:ln>
                <a:solidFill>
                  <a:prstClr val="black"/>
                </a:solidFill>
                <a:effectLst/>
                <a:uLnTx/>
                <a:uFillTx/>
                <a:latin typeface="Aptos" panose="020B000402020202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B62D16"/>
                </a:solidFill>
                <a:effectLst/>
                <a:uLnTx/>
                <a:uFillTx/>
                <a:latin typeface="Aptos" panose="020B0004020202020204" pitchFamily="34" charset="0"/>
              </a:rPr>
              <a:t>Key Assumptions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ptos" panose="020B0004020202020204" pitchFamily="34" charset="0"/>
              </a:rPr>
              <a:t>The data is </a:t>
            </a:r>
            <a:r>
              <a:rPr kumimoji="0" lang="en-US" sz="1800" b="1" i="0" u="none" strike="noStrike" kern="1200" cap="none" spc="0" normalizeH="0" baseline="0" noProof="0" dirty="0">
                <a:ln>
                  <a:noFill/>
                </a:ln>
                <a:solidFill>
                  <a:prstClr val="black"/>
                </a:solidFill>
                <a:effectLst/>
                <a:uLnTx/>
                <a:uFillTx/>
                <a:latin typeface="Aptos" panose="020B0004020202020204" pitchFamily="34" charset="0"/>
              </a:rPr>
              <a:t>normally distributed</a:t>
            </a:r>
            <a:r>
              <a:rPr kumimoji="0" lang="en-US" sz="1800" b="0" i="0" u="none" strike="noStrike" kern="1200" cap="none" spc="0" normalizeH="0" baseline="0" noProof="0" dirty="0">
                <a:ln>
                  <a:noFill/>
                </a:ln>
                <a:solidFill>
                  <a:prstClr val="black"/>
                </a:solidFill>
                <a:effectLst/>
                <a:uLnTx/>
                <a:uFillTx/>
                <a:latin typeface="Aptos" panose="020B0004020202020204" pitchFamily="34" charset="0"/>
              </a:rPr>
              <a:t> (or approximately so).</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1" i="0" u="none" strike="noStrike" kern="1200" cap="none" spc="0" normalizeH="0" baseline="0" noProof="0" dirty="0">
                <a:ln>
                  <a:noFill/>
                </a:ln>
                <a:solidFill>
                  <a:prstClr val="black"/>
                </a:solidFill>
                <a:effectLst/>
                <a:uLnTx/>
                <a:uFillTx/>
                <a:latin typeface="Aptos" panose="020B0004020202020204" pitchFamily="34" charset="0"/>
              </a:rPr>
              <a:t>Scale of measurement</a:t>
            </a:r>
            <a:r>
              <a:rPr kumimoji="0" lang="en-US" sz="1800" b="0" i="0" u="none" strike="noStrike" kern="1200" cap="none" spc="0" normalizeH="0" baseline="0" noProof="0" dirty="0">
                <a:ln>
                  <a:noFill/>
                </a:ln>
                <a:solidFill>
                  <a:prstClr val="black"/>
                </a:solidFill>
                <a:effectLst/>
                <a:uLnTx/>
                <a:uFillTx/>
                <a:latin typeface="Aptos" panose="020B0004020202020204" pitchFamily="34" charset="0"/>
              </a:rPr>
              <a:t>: Interval or ratio.</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1" i="0" u="none" strike="noStrike" kern="1200" cap="none" spc="0" normalizeH="0" baseline="0" noProof="0" dirty="0">
                <a:ln>
                  <a:noFill/>
                </a:ln>
                <a:solidFill>
                  <a:prstClr val="black"/>
                </a:solidFill>
                <a:effectLst/>
                <a:uLnTx/>
                <a:uFillTx/>
                <a:latin typeface="Aptos" panose="020B0004020202020204" pitchFamily="34" charset="0"/>
              </a:rPr>
              <a:t>Homogeneity of variance</a:t>
            </a:r>
            <a:r>
              <a:rPr kumimoji="0" lang="en-US" sz="1800" b="0" i="0" u="none" strike="noStrike" kern="1200" cap="none" spc="0" normalizeH="0" baseline="0" noProof="0" dirty="0">
                <a:ln>
                  <a:noFill/>
                </a:ln>
                <a:solidFill>
                  <a:prstClr val="black"/>
                </a:solidFill>
                <a:effectLst/>
                <a:uLnTx/>
                <a:uFillTx/>
                <a:latin typeface="Aptos" panose="020B0004020202020204" pitchFamily="34" charset="0"/>
              </a:rPr>
              <a:t>: The variances of groups are equal.</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ptos" panose="020B0004020202020204" pitchFamily="34" charset="0"/>
              </a:rPr>
              <a:t>The sample size should be large enough for accuracy.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B62D16"/>
                </a:solidFill>
                <a:effectLst/>
                <a:uLnTx/>
                <a:uFillTx/>
                <a:latin typeface="Aptos" panose="020B0004020202020204" pitchFamily="34" charset="0"/>
              </a:rPr>
              <a:t>Advantages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ptos" panose="020B0004020202020204" pitchFamily="34" charset="0"/>
              </a:rPr>
              <a:t>More </a:t>
            </a:r>
            <a:r>
              <a:rPr kumimoji="0" lang="en-US" sz="1800" b="1" i="0" u="none" strike="noStrike" kern="1200" cap="none" spc="0" normalizeH="0" baseline="0" noProof="0" dirty="0">
                <a:ln>
                  <a:noFill/>
                </a:ln>
                <a:solidFill>
                  <a:prstClr val="black"/>
                </a:solidFill>
                <a:effectLst/>
                <a:uLnTx/>
                <a:uFillTx/>
                <a:latin typeface="Aptos" panose="020B0004020202020204" pitchFamily="34" charset="0"/>
              </a:rPr>
              <a:t>powerful</a:t>
            </a:r>
            <a:r>
              <a:rPr kumimoji="0" lang="en-US" sz="1800" b="0" i="0" u="none" strike="noStrike" kern="1200" cap="none" spc="0" normalizeH="0" baseline="0" noProof="0" dirty="0">
                <a:ln>
                  <a:noFill/>
                </a:ln>
                <a:solidFill>
                  <a:prstClr val="black"/>
                </a:solidFill>
                <a:effectLst/>
                <a:uLnTx/>
                <a:uFillTx/>
                <a:latin typeface="Aptos" panose="020B0004020202020204" pitchFamily="34" charset="0"/>
              </a:rPr>
              <a:t> (detects differences more easily if assumptions are met).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ptos" panose="020B0004020202020204" pitchFamily="34" charset="0"/>
              </a:rPr>
              <a:t>Provides more detailed information (like means, variances).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B62D16"/>
                </a:solidFill>
                <a:effectLst/>
                <a:uLnTx/>
                <a:uFillTx/>
                <a:latin typeface="Aptos" panose="020B0004020202020204" pitchFamily="34" charset="0"/>
              </a:rPr>
              <a:t>Disadvantages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ptos" panose="020B0004020202020204" pitchFamily="34" charset="0"/>
              </a:rPr>
              <a:t>Not reliable if assumptions are violated.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B62D16"/>
                </a:solidFill>
                <a:effectLst/>
                <a:uLnTx/>
                <a:uFillTx/>
                <a:latin typeface="Aptos" panose="020B0004020202020204" pitchFamily="34" charset="0"/>
              </a:rPr>
              <a:t>Examples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1" i="0" u="none" strike="noStrike" kern="1200" cap="none" spc="0" normalizeH="0" baseline="0" noProof="0" dirty="0">
                <a:ln>
                  <a:noFill/>
                </a:ln>
                <a:solidFill>
                  <a:srgbClr val="B62D16"/>
                </a:solidFill>
                <a:effectLst/>
                <a:uLnTx/>
                <a:uFillTx/>
                <a:latin typeface="Aptos" panose="020B0004020202020204" pitchFamily="34" charset="0"/>
              </a:rPr>
              <a:t>t-test</a:t>
            </a:r>
            <a:r>
              <a:rPr kumimoji="0" lang="en-US" sz="1800" b="0" i="0" u="none" strike="noStrike" kern="1200" cap="none" spc="0" normalizeH="0" baseline="0" noProof="0" dirty="0">
                <a:ln>
                  <a:noFill/>
                </a:ln>
                <a:solidFill>
                  <a:prstClr val="black"/>
                </a:solidFill>
                <a:effectLst/>
                <a:uLnTx/>
                <a:uFillTx/>
                <a:latin typeface="Aptos" panose="020B0004020202020204" pitchFamily="34" charset="0"/>
              </a:rPr>
              <a:t> (One-sample t-test, Independent t-test, Paired t-test), </a:t>
            </a:r>
            <a:r>
              <a:rPr kumimoji="0" lang="en-US" sz="1800" b="1" i="0" u="none" strike="noStrike" kern="1200" cap="none" spc="0" normalizeH="0" baseline="0" noProof="0" dirty="0">
                <a:ln>
                  <a:noFill/>
                </a:ln>
                <a:solidFill>
                  <a:srgbClr val="B62D16"/>
                </a:solidFill>
                <a:effectLst/>
                <a:uLnTx/>
                <a:uFillTx/>
                <a:latin typeface="Aptos" panose="020B0004020202020204" pitchFamily="34" charset="0"/>
              </a:rPr>
              <a:t>ANOVA (Analysis of Variance</a:t>
            </a:r>
            <a:r>
              <a:rPr kumimoji="0" lang="en-US" sz="1800" b="1" i="0" u="none" strike="noStrike" kern="1200" cap="none" spc="0" normalizeH="0" baseline="0" noProof="0" dirty="0">
                <a:ln>
                  <a:noFill/>
                </a:ln>
                <a:solidFill>
                  <a:prstClr val="black"/>
                </a:solidFill>
                <a:effectLst/>
                <a:uLnTx/>
                <a:uFillTx/>
                <a:latin typeface="Aptos" panose="020B0004020202020204" pitchFamily="34" charset="0"/>
              </a:rPr>
              <a:t>)</a:t>
            </a:r>
            <a:r>
              <a:rPr lang="en-US" dirty="0">
                <a:solidFill>
                  <a:prstClr val="black"/>
                </a:solidFill>
                <a:latin typeface="Aptos" panose="020B0004020202020204" pitchFamily="34" charset="0"/>
              </a:rPr>
              <a:t>, </a:t>
            </a:r>
            <a:r>
              <a:rPr kumimoji="0" lang="en-US" sz="1800" b="1" i="0" u="none" strike="noStrike" kern="1200" cap="none" spc="0" normalizeH="0" baseline="0" noProof="0" dirty="0">
                <a:ln>
                  <a:noFill/>
                </a:ln>
                <a:solidFill>
                  <a:srgbClr val="B62D16"/>
                </a:solidFill>
                <a:effectLst/>
                <a:uLnTx/>
                <a:uFillTx/>
                <a:latin typeface="Aptos" panose="020B0004020202020204" pitchFamily="34" charset="0"/>
              </a:rPr>
              <a:t>Z-test</a:t>
            </a:r>
            <a:r>
              <a:rPr lang="en-US" dirty="0">
                <a:solidFill>
                  <a:prstClr val="black"/>
                </a:solidFill>
                <a:latin typeface="Aptos" panose="020B0004020202020204" pitchFamily="34" charset="0"/>
              </a:rPr>
              <a:t>, </a:t>
            </a:r>
            <a:r>
              <a:rPr kumimoji="0" lang="en-US" sz="1800" b="1" i="0" u="none" strike="noStrike" kern="1200" cap="none" spc="0" normalizeH="0" baseline="0" noProof="0" dirty="0">
                <a:ln>
                  <a:noFill/>
                </a:ln>
                <a:solidFill>
                  <a:srgbClr val="B62D16"/>
                </a:solidFill>
                <a:effectLst/>
                <a:uLnTx/>
                <a:uFillTx/>
                <a:latin typeface="Aptos" panose="020B0004020202020204" pitchFamily="34" charset="0"/>
              </a:rPr>
              <a:t>Pearson’s Correlation , Linear Regression</a:t>
            </a:r>
            <a:endParaRPr lang="en-US" dirty="0">
              <a:solidFill>
                <a:srgbClr val="B62D16"/>
              </a:solidFill>
              <a:latin typeface="Aptos" panose="020B0004020202020204" pitchFamily="34" charset="0"/>
            </a:endParaRPr>
          </a:p>
        </p:txBody>
      </p:sp>
    </p:spTree>
    <p:extLst>
      <p:ext uri="{BB962C8B-B14F-4D97-AF65-F5344CB8AC3E}">
        <p14:creationId xmlns:p14="http://schemas.microsoft.com/office/powerpoint/2010/main" val="15751816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E8C49B2-3DEC-00ED-2BAE-FC9942F8F133}"/>
              </a:ext>
            </a:extLst>
          </p:cNvPr>
          <p:cNvSpPr txBox="1"/>
          <p:nvPr/>
        </p:nvSpPr>
        <p:spPr>
          <a:xfrm>
            <a:off x="543393" y="1373595"/>
            <a:ext cx="11103964" cy="4524315"/>
          </a:xfrm>
          <a:prstGeom prst="rect">
            <a:avLst/>
          </a:prstGeom>
          <a:noFill/>
        </p:spPr>
        <p:txBody>
          <a:bodyPr wrap="square">
            <a:spAutoFit/>
          </a:bodyPr>
          <a:lstStyle/>
          <a:p>
            <a:pPr>
              <a:buNone/>
            </a:pPr>
            <a:r>
              <a:rPr lang="en-US" b="1" dirty="0">
                <a:latin typeface="Aptos" panose="020B0004020202020204" pitchFamily="34" charset="0"/>
              </a:rPr>
              <a:t> </a:t>
            </a:r>
            <a:r>
              <a:rPr lang="en-US" b="1" dirty="0">
                <a:solidFill>
                  <a:srgbClr val="B62D16"/>
                </a:solidFill>
                <a:latin typeface="Aptos" panose="020B0004020202020204" pitchFamily="34" charset="0"/>
              </a:rPr>
              <a:t>Non-Parametric Tests</a:t>
            </a:r>
          </a:p>
          <a:p>
            <a:pPr>
              <a:buNone/>
            </a:pPr>
            <a:r>
              <a:rPr lang="en-US" b="1" dirty="0">
                <a:solidFill>
                  <a:srgbClr val="B62D16"/>
                </a:solidFill>
                <a:latin typeface="Aptos" panose="020B0004020202020204" pitchFamily="34" charset="0"/>
              </a:rPr>
              <a:t>Definition</a:t>
            </a:r>
          </a:p>
          <a:p>
            <a:pPr>
              <a:buNone/>
            </a:pPr>
            <a:r>
              <a:rPr lang="en-US" dirty="0">
                <a:latin typeface="Aptos" panose="020B0004020202020204" pitchFamily="34" charset="0"/>
              </a:rPr>
              <a:t>Non-parametric tests do </a:t>
            </a:r>
            <a:r>
              <a:rPr lang="en-US" b="1" dirty="0">
                <a:latin typeface="Aptos" panose="020B0004020202020204" pitchFamily="34" charset="0"/>
              </a:rPr>
              <a:t>not assume a specific population distribution</a:t>
            </a:r>
            <a:r>
              <a:rPr lang="en-US" dirty="0">
                <a:latin typeface="Aptos" panose="020B0004020202020204" pitchFamily="34" charset="0"/>
              </a:rPr>
              <a:t>. They are also called </a:t>
            </a:r>
            <a:r>
              <a:rPr lang="en-US" b="1" dirty="0">
                <a:latin typeface="Aptos" panose="020B0004020202020204" pitchFamily="34" charset="0"/>
              </a:rPr>
              <a:t>distribution-free tests</a:t>
            </a:r>
            <a:r>
              <a:rPr lang="en-US" dirty="0">
                <a:latin typeface="Aptos" panose="020B0004020202020204" pitchFamily="34" charset="0"/>
              </a:rPr>
              <a:t>.</a:t>
            </a:r>
            <a:br>
              <a:rPr lang="en-US" dirty="0">
                <a:latin typeface="Aptos" panose="020B0004020202020204" pitchFamily="34" charset="0"/>
              </a:rPr>
            </a:br>
            <a:r>
              <a:rPr lang="en-US" dirty="0">
                <a:latin typeface="Aptos" panose="020B0004020202020204" pitchFamily="34" charset="0"/>
              </a:rPr>
              <a:t>They are especially useful when the data does not meet parametric assumptions.</a:t>
            </a:r>
          </a:p>
          <a:p>
            <a:pPr>
              <a:buNone/>
            </a:pPr>
            <a:r>
              <a:rPr lang="en-US" b="1" dirty="0">
                <a:solidFill>
                  <a:srgbClr val="B62D16"/>
                </a:solidFill>
                <a:latin typeface="Aptos" panose="020B0004020202020204" pitchFamily="34" charset="0"/>
              </a:rPr>
              <a:t>Key Features</a:t>
            </a:r>
          </a:p>
          <a:p>
            <a:pPr>
              <a:buFont typeface="Arial" panose="020B0604020202020204" pitchFamily="34" charset="0"/>
              <a:buChar char="•"/>
            </a:pPr>
            <a:r>
              <a:rPr lang="en-US" dirty="0">
                <a:latin typeface="Aptos" panose="020B0004020202020204" pitchFamily="34" charset="0"/>
              </a:rPr>
              <a:t>Can be used for </a:t>
            </a:r>
            <a:r>
              <a:rPr lang="en-US" b="1" dirty="0">
                <a:latin typeface="Aptos" panose="020B0004020202020204" pitchFamily="34" charset="0"/>
              </a:rPr>
              <a:t>ordinal data</a:t>
            </a:r>
            <a:r>
              <a:rPr lang="en-US" dirty="0">
                <a:latin typeface="Aptos" panose="020B0004020202020204" pitchFamily="34" charset="0"/>
              </a:rPr>
              <a:t> or when normality cannot be assumed.</a:t>
            </a:r>
          </a:p>
          <a:p>
            <a:pPr>
              <a:buFont typeface="Arial" panose="020B0604020202020204" pitchFamily="34" charset="0"/>
              <a:buChar char="•"/>
            </a:pPr>
            <a:r>
              <a:rPr lang="en-US" dirty="0">
                <a:latin typeface="Aptos" panose="020B0004020202020204" pitchFamily="34" charset="0"/>
              </a:rPr>
              <a:t>No strict requirement for equal variances.</a:t>
            </a:r>
          </a:p>
          <a:p>
            <a:pPr>
              <a:buFont typeface="Arial" panose="020B0604020202020204" pitchFamily="34" charset="0"/>
              <a:buChar char="•"/>
            </a:pPr>
            <a:r>
              <a:rPr lang="en-US" dirty="0">
                <a:latin typeface="Aptos" panose="020B0004020202020204" pitchFamily="34" charset="0"/>
              </a:rPr>
              <a:t>Works well for small samples or skewed data.</a:t>
            </a:r>
          </a:p>
          <a:p>
            <a:pPr>
              <a:buNone/>
            </a:pPr>
            <a:r>
              <a:rPr lang="en-US" b="1" dirty="0">
                <a:solidFill>
                  <a:srgbClr val="B62D16"/>
                </a:solidFill>
                <a:latin typeface="Aptos" panose="020B0004020202020204" pitchFamily="34" charset="0"/>
              </a:rPr>
              <a:t>Advantages</a:t>
            </a:r>
          </a:p>
          <a:p>
            <a:pPr>
              <a:buFont typeface="Arial" panose="020B0604020202020204" pitchFamily="34" charset="0"/>
              <a:buChar char="•"/>
            </a:pPr>
            <a:r>
              <a:rPr lang="en-US" dirty="0">
                <a:latin typeface="Aptos" panose="020B0004020202020204" pitchFamily="34" charset="0"/>
              </a:rPr>
              <a:t>Useful for </a:t>
            </a:r>
            <a:r>
              <a:rPr lang="en-US" b="1" dirty="0">
                <a:latin typeface="Aptos" panose="020B0004020202020204" pitchFamily="34" charset="0"/>
              </a:rPr>
              <a:t>non-normal</a:t>
            </a:r>
            <a:r>
              <a:rPr lang="en-US" dirty="0">
                <a:latin typeface="Aptos" panose="020B0004020202020204" pitchFamily="34" charset="0"/>
              </a:rPr>
              <a:t> or </a:t>
            </a:r>
            <a:r>
              <a:rPr lang="en-US" b="1" dirty="0">
                <a:latin typeface="Aptos" panose="020B0004020202020204" pitchFamily="34" charset="0"/>
              </a:rPr>
              <a:t>skewed distributions</a:t>
            </a:r>
            <a:r>
              <a:rPr lang="en-US" dirty="0">
                <a:latin typeface="Aptos" panose="020B0004020202020204" pitchFamily="34" charset="0"/>
              </a:rPr>
              <a:t>.</a:t>
            </a:r>
          </a:p>
          <a:p>
            <a:pPr>
              <a:buFont typeface="Arial" panose="020B0604020202020204" pitchFamily="34" charset="0"/>
              <a:buChar char="•"/>
            </a:pPr>
            <a:r>
              <a:rPr lang="en-US" dirty="0">
                <a:latin typeface="Aptos" panose="020B0004020202020204" pitchFamily="34" charset="0"/>
              </a:rPr>
              <a:t>Can handle </a:t>
            </a:r>
            <a:r>
              <a:rPr lang="en-US" b="1" dirty="0">
                <a:latin typeface="Aptos" panose="020B0004020202020204" pitchFamily="34" charset="0"/>
              </a:rPr>
              <a:t>ordinal</a:t>
            </a:r>
            <a:r>
              <a:rPr lang="en-US" dirty="0">
                <a:latin typeface="Aptos" panose="020B0004020202020204" pitchFamily="34" charset="0"/>
              </a:rPr>
              <a:t> and </a:t>
            </a:r>
            <a:r>
              <a:rPr lang="en-US" b="1" dirty="0">
                <a:latin typeface="Aptos" panose="020B0004020202020204" pitchFamily="34" charset="0"/>
              </a:rPr>
              <a:t>ranked data</a:t>
            </a:r>
            <a:r>
              <a:rPr lang="en-US" dirty="0">
                <a:latin typeface="Aptos" panose="020B0004020202020204" pitchFamily="34" charset="0"/>
              </a:rPr>
              <a:t>.</a:t>
            </a:r>
          </a:p>
          <a:p>
            <a:pPr>
              <a:buFont typeface="Arial" panose="020B0604020202020204" pitchFamily="34" charset="0"/>
              <a:buChar char="•"/>
            </a:pPr>
            <a:r>
              <a:rPr lang="en-US" dirty="0">
                <a:latin typeface="Aptos" panose="020B0004020202020204" pitchFamily="34" charset="0"/>
              </a:rPr>
              <a:t>Robust when parametric assumptions fail.</a:t>
            </a:r>
          </a:p>
          <a:p>
            <a:pPr>
              <a:buNone/>
            </a:pPr>
            <a:r>
              <a:rPr lang="en-US" b="1" dirty="0">
                <a:solidFill>
                  <a:srgbClr val="B62D16"/>
                </a:solidFill>
                <a:latin typeface="Aptos" panose="020B0004020202020204" pitchFamily="34" charset="0"/>
              </a:rPr>
              <a:t>Disadvantages</a:t>
            </a:r>
          </a:p>
          <a:p>
            <a:pPr>
              <a:buFont typeface="Arial" panose="020B0604020202020204" pitchFamily="34" charset="0"/>
              <a:buChar char="•"/>
            </a:pPr>
            <a:r>
              <a:rPr lang="en-US" dirty="0">
                <a:latin typeface="Aptos" panose="020B0004020202020204" pitchFamily="34" charset="0"/>
              </a:rPr>
              <a:t>Less </a:t>
            </a:r>
            <a:r>
              <a:rPr lang="en-US" b="1" dirty="0">
                <a:latin typeface="Aptos" panose="020B0004020202020204" pitchFamily="34" charset="0"/>
              </a:rPr>
              <a:t>powerful</a:t>
            </a:r>
            <a:r>
              <a:rPr lang="en-US" dirty="0">
                <a:latin typeface="Aptos" panose="020B0004020202020204" pitchFamily="34" charset="0"/>
              </a:rPr>
              <a:t> than parametric tests when parametric assumptions are satisfied.</a:t>
            </a:r>
          </a:p>
          <a:p>
            <a:pPr>
              <a:buFont typeface="Arial" panose="020B0604020202020204" pitchFamily="34" charset="0"/>
              <a:buChar char="•"/>
            </a:pPr>
            <a:r>
              <a:rPr lang="en-US" dirty="0">
                <a:latin typeface="Aptos" panose="020B0004020202020204" pitchFamily="34" charset="0"/>
              </a:rPr>
              <a:t>Provides less detailed information.</a:t>
            </a:r>
          </a:p>
        </p:txBody>
      </p:sp>
      <p:sp>
        <p:nvSpPr>
          <p:cNvPr id="4" name="TextBox 3">
            <a:extLst>
              <a:ext uri="{FF2B5EF4-FFF2-40B4-BE49-F238E27FC236}">
                <a16:creationId xmlns:a16="http://schemas.microsoft.com/office/drawing/2014/main" id="{6C86741D-8C34-3D55-A61D-1CF48697C357}"/>
              </a:ext>
            </a:extLst>
          </p:cNvPr>
          <p:cNvSpPr txBox="1"/>
          <p:nvPr/>
        </p:nvSpPr>
        <p:spPr>
          <a:xfrm>
            <a:off x="543393" y="729257"/>
            <a:ext cx="6093500" cy="46166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Parametric and Non-Parametric Tests</a:t>
            </a:r>
          </a:p>
        </p:txBody>
      </p:sp>
    </p:spTree>
    <p:extLst>
      <p:ext uri="{BB962C8B-B14F-4D97-AF65-F5344CB8AC3E}">
        <p14:creationId xmlns:p14="http://schemas.microsoft.com/office/powerpoint/2010/main" val="16741103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9828D092-41D6-6417-B49B-B740DD22DA11}"/>
              </a:ext>
            </a:extLst>
          </p:cNvPr>
          <p:cNvGraphicFramePr>
            <a:graphicFrameLocks noGrp="1"/>
          </p:cNvGraphicFramePr>
          <p:nvPr>
            <p:extLst>
              <p:ext uri="{D42A27DB-BD31-4B8C-83A1-F6EECF244321}">
                <p14:modId xmlns:p14="http://schemas.microsoft.com/office/powerpoint/2010/main" val="1860115879"/>
              </p:ext>
            </p:extLst>
          </p:nvPr>
        </p:nvGraphicFramePr>
        <p:xfrm>
          <a:off x="407233" y="1334123"/>
          <a:ext cx="11377533" cy="5274558"/>
        </p:xfrm>
        <a:graphic>
          <a:graphicData uri="http://schemas.openxmlformats.org/drawingml/2006/table">
            <a:tbl>
              <a:tblPr/>
              <a:tblGrid>
                <a:gridCol w="2855625">
                  <a:extLst>
                    <a:ext uri="{9D8B030D-6E8A-4147-A177-3AD203B41FA5}">
                      <a16:colId xmlns:a16="http://schemas.microsoft.com/office/drawing/2014/main" val="1484493600"/>
                    </a:ext>
                  </a:extLst>
                </a:gridCol>
                <a:gridCol w="2840636">
                  <a:extLst>
                    <a:ext uri="{9D8B030D-6E8A-4147-A177-3AD203B41FA5}">
                      <a16:colId xmlns:a16="http://schemas.microsoft.com/office/drawing/2014/main" val="2308152384"/>
                    </a:ext>
                  </a:extLst>
                </a:gridCol>
                <a:gridCol w="2840636">
                  <a:extLst>
                    <a:ext uri="{9D8B030D-6E8A-4147-A177-3AD203B41FA5}">
                      <a16:colId xmlns:a16="http://schemas.microsoft.com/office/drawing/2014/main" val="3607159289"/>
                    </a:ext>
                  </a:extLst>
                </a:gridCol>
                <a:gridCol w="2840636">
                  <a:extLst>
                    <a:ext uri="{9D8B030D-6E8A-4147-A177-3AD203B41FA5}">
                      <a16:colId xmlns:a16="http://schemas.microsoft.com/office/drawing/2014/main" val="2333135386"/>
                    </a:ext>
                  </a:extLst>
                </a:gridCol>
              </a:tblGrid>
              <a:tr h="334542">
                <a:tc>
                  <a:txBody>
                    <a:bodyPr/>
                    <a:lstStyle/>
                    <a:p>
                      <a:pPr>
                        <a:buNone/>
                      </a:pPr>
                      <a:r>
                        <a:rPr lang="en-US" sz="1400" b="1" dirty="0"/>
                        <a:t>Parametric Test</a:t>
                      </a:r>
                      <a:endParaRPr lang="en-US" sz="1400" dirty="0"/>
                    </a:p>
                  </a:txBody>
                  <a:tcPr marL="39921" marR="39921" marT="19960" marB="19960" anchor="ctr">
                    <a:lnL>
                      <a:noFill/>
                    </a:lnL>
                    <a:lnR>
                      <a:noFill/>
                    </a:lnR>
                    <a:lnT>
                      <a:noFill/>
                    </a:lnT>
                    <a:lnB>
                      <a:noFill/>
                    </a:lnB>
                    <a:solidFill>
                      <a:schemeClr val="accent1">
                        <a:lumMod val="20000"/>
                        <a:lumOff val="80000"/>
                      </a:schemeClr>
                    </a:solidFill>
                  </a:tcPr>
                </a:tc>
                <a:tc>
                  <a:txBody>
                    <a:bodyPr/>
                    <a:lstStyle/>
                    <a:p>
                      <a:pPr>
                        <a:buNone/>
                      </a:pPr>
                      <a:r>
                        <a:rPr lang="en-US" sz="1400" b="1" dirty="0"/>
                        <a:t>Non-parametric Equivalent</a:t>
                      </a:r>
                      <a:endParaRPr lang="en-US" sz="1400" dirty="0"/>
                    </a:p>
                  </a:txBody>
                  <a:tcPr marL="39921" marR="39921" marT="19960" marB="19960" anchor="ctr">
                    <a:lnL>
                      <a:noFill/>
                    </a:lnL>
                    <a:lnR>
                      <a:noFill/>
                    </a:lnR>
                    <a:lnT>
                      <a:noFill/>
                    </a:lnT>
                    <a:lnB>
                      <a:noFill/>
                    </a:lnB>
                    <a:solidFill>
                      <a:schemeClr val="accent1">
                        <a:lumMod val="20000"/>
                        <a:lumOff val="80000"/>
                      </a:schemeClr>
                    </a:solidFill>
                  </a:tcPr>
                </a:tc>
                <a:tc>
                  <a:txBody>
                    <a:bodyPr/>
                    <a:lstStyle/>
                    <a:p>
                      <a:pPr>
                        <a:buNone/>
                      </a:pPr>
                      <a:r>
                        <a:rPr lang="en-US" sz="1400" b="1" dirty="0"/>
                        <a:t>When to Use (Parametric)</a:t>
                      </a:r>
                      <a:endParaRPr lang="en-US" sz="1400" dirty="0"/>
                    </a:p>
                  </a:txBody>
                  <a:tcPr marL="39921" marR="39921" marT="19960" marB="19960" anchor="ctr">
                    <a:lnL>
                      <a:noFill/>
                    </a:lnL>
                    <a:lnR>
                      <a:noFill/>
                    </a:lnR>
                    <a:lnT>
                      <a:noFill/>
                    </a:lnT>
                    <a:lnB>
                      <a:noFill/>
                    </a:lnB>
                    <a:solidFill>
                      <a:schemeClr val="accent1">
                        <a:lumMod val="20000"/>
                        <a:lumOff val="80000"/>
                      </a:schemeClr>
                    </a:solidFill>
                  </a:tcPr>
                </a:tc>
                <a:tc>
                  <a:txBody>
                    <a:bodyPr/>
                    <a:lstStyle/>
                    <a:p>
                      <a:pPr>
                        <a:buNone/>
                      </a:pPr>
                      <a:r>
                        <a:rPr lang="en-US" sz="1400" b="1" dirty="0"/>
                        <a:t>When to Use (Non-parametric)</a:t>
                      </a:r>
                      <a:endParaRPr lang="en-US" sz="1400" dirty="0"/>
                    </a:p>
                  </a:txBody>
                  <a:tcPr marL="39921" marR="39921" marT="19960" marB="19960" anchor="ctr">
                    <a:lnL>
                      <a:noFill/>
                    </a:lnL>
                    <a:lnR>
                      <a:noFill/>
                    </a:lnR>
                    <a:lnT>
                      <a:noFill/>
                    </a:lnT>
                    <a:lnB>
                      <a:noFill/>
                    </a:lnB>
                    <a:solidFill>
                      <a:schemeClr val="accent1">
                        <a:lumMod val="20000"/>
                        <a:lumOff val="80000"/>
                      </a:schemeClr>
                    </a:solidFill>
                  </a:tcPr>
                </a:tc>
                <a:extLst>
                  <a:ext uri="{0D108BD9-81ED-4DB2-BD59-A6C34878D82A}">
                    <a16:rowId xmlns:a16="http://schemas.microsoft.com/office/drawing/2014/main" val="2982650953"/>
                  </a:ext>
                </a:extLst>
              </a:tr>
              <a:tr h="909499">
                <a:tc>
                  <a:txBody>
                    <a:bodyPr/>
                    <a:lstStyle/>
                    <a:p>
                      <a:pPr>
                        <a:buNone/>
                      </a:pPr>
                      <a:r>
                        <a:rPr lang="en-US" sz="1400" b="1" dirty="0"/>
                        <a:t>Independent t-test</a:t>
                      </a:r>
                      <a:endParaRPr lang="en-US" sz="1400" dirty="0"/>
                    </a:p>
                  </a:txBody>
                  <a:tcPr marL="39921" marR="39921" marT="19960" marB="19960" anchor="ctr">
                    <a:lnL>
                      <a:noFill/>
                    </a:lnL>
                    <a:lnR>
                      <a:noFill/>
                    </a:lnR>
                    <a:lnT>
                      <a:noFill/>
                    </a:lnT>
                    <a:lnB>
                      <a:noFill/>
                    </a:lnB>
                    <a:solidFill>
                      <a:schemeClr val="accent2">
                        <a:lumMod val="20000"/>
                        <a:lumOff val="80000"/>
                      </a:schemeClr>
                    </a:solidFill>
                  </a:tcPr>
                </a:tc>
                <a:tc>
                  <a:txBody>
                    <a:bodyPr/>
                    <a:lstStyle/>
                    <a:p>
                      <a:pPr>
                        <a:buNone/>
                      </a:pPr>
                      <a:r>
                        <a:rPr lang="en-US" sz="1400" dirty="0"/>
                        <a:t>Mann–Whitney U test (Wilcoxon rank-sum)</a:t>
                      </a:r>
                    </a:p>
                  </a:txBody>
                  <a:tcPr marL="39921" marR="39921" marT="19960" marB="19960" anchor="ctr">
                    <a:lnL>
                      <a:noFill/>
                    </a:lnL>
                    <a:lnR>
                      <a:noFill/>
                    </a:lnR>
                    <a:lnT>
                      <a:noFill/>
                    </a:lnT>
                    <a:lnB>
                      <a:noFill/>
                    </a:lnB>
                    <a:solidFill>
                      <a:schemeClr val="accent4">
                        <a:lumMod val="20000"/>
                        <a:lumOff val="80000"/>
                      </a:schemeClr>
                    </a:solidFill>
                  </a:tcPr>
                </a:tc>
                <a:tc>
                  <a:txBody>
                    <a:bodyPr/>
                    <a:lstStyle/>
                    <a:p>
                      <a:pPr>
                        <a:buNone/>
                      </a:pPr>
                      <a:r>
                        <a:rPr lang="en-US" sz="1400" dirty="0"/>
                        <a:t>Comparing means between </a:t>
                      </a:r>
                      <a:r>
                        <a:rPr lang="en-US" sz="1400" b="1" dirty="0"/>
                        <a:t>two independent groups</a:t>
                      </a:r>
                      <a:r>
                        <a:rPr lang="en-US" sz="1400" dirty="0"/>
                        <a:t> when data is </a:t>
                      </a:r>
                      <a:r>
                        <a:rPr lang="en-US" sz="1400" b="1" dirty="0"/>
                        <a:t>normally distributed</a:t>
                      </a:r>
                      <a:r>
                        <a:rPr lang="en-US" sz="1400" dirty="0"/>
                        <a:t> and variances are equal</a:t>
                      </a:r>
                    </a:p>
                  </a:txBody>
                  <a:tcPr marL="39921" marR="39921" marT="19960" marB="19960" anchor="ctr">
                    <a:lnL>
                      <a:noFill/>
                    </a:lnL>
                    <a:lnR>
                      <a:noFill/>
                    </a:lnR>
                    <a:lnT>
                      <a:noFill/>
                    </a:lnT>
                    <a:lnB>
                      <a:noFill/>
                    </a:lnB>
                    <a:solidFill>
                      <a:schemeClr val="accent2">
                        <a:lumMod val="20000"/>
                        <a:lumOff val="80000"/>
                      </a:schemeClr>
                    </a:solidFill>
                  </a:tcPr>
                </a:tc>
                <a:tc>
                  <a:txBody>
                    <a:bodyPr/>
                    <a:lstStyle/>
                    <a:p>
                      <a:pPr>
                        <a:buNone/>
                      </a:pPr>
                      <a:r>
                        <a:rPr lang="en-US" sz="1400" dirty="0"/>
                        <a:t>Comparing </a:t>
                      </a:r>
                      <a:r>
                        <a:rPr lang="en-US" sz="1400" b="1" dirty="0"/>
                        <a:t>two independent groups</a:t>
                      </a:r>
                      <a:r>
                        <a:rPr lang="en-US" sz="1400" dirty="0"/>
                        <a:t> when data is </a:t>
                      </a:r>
                      <a:r>
                        <a:rPr lang="en-US" sz="1400" b="1" dirty="0"/>
                        <a:t>not normally distributed</a:t>
                      </a:r>
                      <a:r>
                        <a:rPr lang="en-US" sz="1400" dirty="0"/>
                        <a:t> or contains outliers</a:t>
                      </a:r>
                    </a:p>
                  </a:txBody>
                  <a:tcPr marL="39921" marR="39921" marT="19960" marB="19960" anchor="ctr">
                    <a:lnL>
                      <a:noFill/>
                    </a:lnL>
                    <a:lnR>
                      <a:noFill/>
                    </a:lnR>
                    <a:lnT>
                      <a:noFill/>
                    </a:lnT>
                    <a:lnB>
                      <a:noFill/>
                    </a:lnB>
                    <a:solidFill>
                      <a:schemeClr val="accent4">
                        <a:lumMod val="20000"/>
                        <a:lumOff val="80000"/>
                      </a:schemeClr>
                    </a:solidFill>
                  </a:tcPr>
                </a:tc>
                <a:extLst>
                  <a:ext uri="{0D108BD9-81ED-4DB2-BD59-A6C34878D82A}">
                    <a16:rowId xmlns:a16="http://schemas.microsoft.com/office/drawing/2014/main" val="2133893289"/>
                  </a:ext>
                </a:extLst>
              </a:tr>
              <a:tr h="765760">
                <a:tc>
                  <a:txBody>
                    <a:bodyPr/>
                    <a:lstStyle/>
                    <a:p>
                      <a:pPr>
                        <a:buNone/>
                      </a:pPr>
                      <a:r>
                        <a:rPr lang="en-US" sz="1400" b="1" dirty="0"/>
                        <a:t>Paired t-test</a:t>
                      </a:r>
                      <a:endParaRPr lang="en-US" sz="1400" dirty="0"/>
                    </a:p>
                  </a:txBody>
                  <a:tcPr marL="39921" marR="39921" marT="19960" marB="19960" anchor="ctr">
                    <a:lnL>
                      <a:noFill/>
                    </a:lnL>
                    <a:lnR>
                      <a:noFill/>
                    </a:lnR>
                    <a:lnT>
                      <a:noFill/>
                    </a:lnT>
                    <a:lnB>
                      <a:noFill/>
                    </a:lnB>
                    <a:solidFill>
                      <a:schemeClr val="accent2">
                        <a:lumMod val="20000"/>
                        <a:lumOff val="80000"/>
                      </a:schemeClr>
                    </a:solidFill>
                  </a:tcPr>
                </a:tc>
                <a:tc>
                  <a:txBody>
                    <a:bodyPr/>
                    <a:lstStyle/>
                    <a:p>
                      <a:pPr>
                        <a:buNone/>
                      </a:pPr>
                      <a:r>
                        <a:rPr lang="en-US" sz="1400" dirty="0"/>
                        <a:t>Wilcoxon signed-rank test</a:t>
                      </a:r>
                    </a:p>
                  </a:txBody>
                  <a:tcPr marL="39921" marR="39921" marT="19960" marB="19960" anchor="ctr">
                    <a:lnL>
                      <a:noFill/>
                    </a:lnL>
                    <a:lnR>
                      <a:noFill/>
                    </a:lnR>
                    <a:lnT>
                      <a:noFill/>
                    </a:lnT>
                    <a:lnB>
                      <a:noFill/>
                    </a:lnB>
                    <a:solidFill>
                      <a:schemeClr val="accent4">
                        <a:lumMod val="20000"/>
                        <a:lumOff val="80000"/>
                      </a:schemeClr>
                    </a:solidFill>
                  </a:tcPr>
                </a:tc>
                <a:tc>
                  <a:txBody>
                    <a:bodyPr/>
                    <a:lstStyle/>
                    <a:p>
                      <a:pPr>
                        <a:buNone/>
                      </a:pPr>
                      <a:r>
                        <a:rPr lang="en-US" sz="1400" dirty="0"/>
                        <a:t>Comparing means for </a:t>
                      </a:r>
                      <a:r>
                        <a:rPr lang="en-US" sz="1400" b="1" dirty="0"/>
                        <a:t>two related samples</a:t>
                      </a:r>
                      <a:r>
                        <a:rPr lang="en-US" sz="1400" dirty="0"/>
                        <a:t> (before–after) when data is </a:t>
                      </a:r>
                      <a:r>
                        <a:rPr lang="en-US" sz="1400" b="1" dirty="0"/>
                        <a:t>normally distributed</a:t>
                      </a:r>
                      <a:endParaRPr lang="en-US" sz="1400" dirty="0"/>
                    </a:p>
                  </a:txBody>
                  <a:tcPr marL="39921" marR="39921" marT="19960" marB="19960" anchor="ctr">
                    <a:lnL>
                      <a:noFill/>
                    </a:lnL>
                    <a:lnR>
                      <a:noFill/>
                    </a:lnR>
                    <a:lnT>
                      <a:noFill/>
                    </a:lnT>
                    <a:lnB>
                      <a:noFill/>
                    </a:lnB>
                    <a:solidFill>
                      <a:schemeClr val="accent2">
                        <a:lumMod val="20000"/>
                        <a:lumOff val="80000"/>
                      </a:schemeClr>
                    </a:solidFill>
                  </a:tcPr>
                </a:tc>
                <a:tc>
                  <a:txBody>
                    <a:bodyPr/>
                    <a:lstStyle/>
                    <a:p>
                      <a:pPr>
                        <a:buNone/>
                      </a:pPr>
                      <a:r>
                        <a:rPr lang="en-US" sz="1400" dirty="0"/>
                        <a:t>Comparing </a:t>
                      </a:r>
                      <a:r>
                        <a:rPr lang="en-US" sz="1400" b="1" dirty="0"/>
                        <a:t>two related samples</a:t>
                      </a:r>
                      <a:r>
                        <a:rPr lang="en-US" sz="1400" dirty="0"/>
                        <a:t> when data is </a:t>
                      </a:r>
                      <a:r>
                        <a:rPr lang="en-US" sz="1400" b="1" dirty="0"/>
                        <a:t>not normally distributed</a:t>
                      </a:r>
                      <a:endParaRPr lang="en-US" sz="1400" dirty="0"/>
                    </a:p>
                  </a:txBody>
                  <a:tcPr marL="39921" marR="39921" marT="19960" marB="19960" anchor="ctr">
                    <a:lnL>
                      <a:noFill/>
                    </a:lnL>
                    <a:lnR>
                      <a:noFill/>
                    </a:lnR>
                    <a:lnT>
                      <a:noFill/>
                    </a:lnT>
                    <a:lnB>
                      <a:noFill/>
                    </a:lnB>
                    <a:solidFill>
                      <a:schemeClr val="accent4">
                        <a:lumMod val="20000"/>
                        <a:lumOff val="80000"/>
                      </a:schemeClr>
                    </a:solidFill>
                  </a:tcPr>
                </a:tc>
                <a:extLst>
                  <a:ext uri="{0D108BD9-81ED-4DB2-BD59-A6C34878D82A}">
                    <a16:rowId xmlns:a16="http://schemas.microsoft.com/office/drawing/2014/main" val="3686628918"/>
                  </a:ext>
                </a:extLst>
              </a:tr>
              <a:tr h="765760">
                <a:tc>
                  <a:txBody>
                    <a:bodyPr/>
                    <a:lstStyle/>
                    <a:p>
                      <a:pPr>
                        <a:buNone/>
                      </a:pPr>
                      <a:r>
                        <a:rPr lang="en-US" sz="1400" b="1" dirty="0"/>
                        <a:t>One-way ANOVA</a:t>
                      </a:r>
                      <a:endParaRPr lang="en-US" sz="1400" dirty="0"/>
                    </a:p>
                  </a:txBody>
                  <a:tcPr marL="39921" marR="39921" marT="19960" marB="19960" anchor="ctr">
                    <a:lnL>
                      <a:noFill/>
                    </a:lnL>
                    <a:lnR>
                      <a:noFill/>
                    </a:lnR>
                    <a:lnT>
                      <a:noFill/>
                    </a:lnT>
                    <a:lnB>
                      <a:noFill/>
                    </a:lnB>
                    <a:solidFill>
                      <a:schemeClr val="accent2">
                        <a:lumMod val="20000"/>
                        <a:lumOff val="80000"/>
                      </a:schemeClr>
                    </a:solidFill>
                  </a:tcPr>
                </a:tc>
                <a:tc>
                  <a:txBody>
                    <a:bodyPr/>
                    <a:lstStyle/>
                    <a:p>
                      <a:pPr>
                        <a:buNone/>
                      </a:pPr>
                      <a:r>
                        <a:rPr lang="en-US" sz="1400" dirty="0"/>
                        <a:t>Kruskal–Wallis H test</a:t>
                      </a:r>
                    </a:p>
                  </a:txBody>
                  <a:tcPr marL="39921" marR="39921" marT="19960" marB="19960" anchor="ctr">
                    <a:lnL>
                      <a:noFill/>
                    </a:lnL>
                    <a:lnR>
                      <a:noFill/>
                    </a:lnR>
                    <a:lnT>
                      <a:noFill/>
                    </a:lnT>
                    <a:lnB>
                      <a:noFill/>
                    </a:lnB>
                    <a:solidFill>
                      <a:schemeClr val="accent4">
                        <a:lumMod val="20000"/>
                        <a:lumOff val="80000"/>
                      </a:schemeClr>
                    </a:solidFill>
                  </a:tcPr>
                </a:tc>
                <a:tc>
                  <a:txBody>
                    <a:bodyPr/>
                    <a:lstStyle/>
                    <a:p>
                      <a:pPr>
                        <a:buNone/>
                      </a:pPr>
                      <a:r>
                        <a:rPr lang="en-US" sz="1400" dirty="0"/>
                        <a:t>Comparing means of </a:t>
                      </a:r>
                      <a:r>
                        <a:rPr lang="en-US" sz="1400" b="1" dirty="0"/>
                        <a:t>three or more independent groups</a:t>
                      </a:r>
                      <a:r>
                        <a:rPr lang="en-US" sz="1400" dirty="0"/>
                        <a:t> when data is </a:t>
                      </a:r>
                      <a:r>
                        <a:rPr lang="en-US" sz="1400" b="1" dirty="0"/>
                        <a:t>normally distributed</a:t>
                      </a:r>
                      <a:endParaRPr lang="en-US" sz="1400" dirty="0"/>
                    </a:p>
                  </a:txBody>
                  <a:tcPr marL="39921" marR="39921" marT="19960" marB="19960" anchor="ctr">
                    <a:lnL>
                      <a:noFill/>
                    </a:lnL>
                    <a:lnR>
                      <a:noFill/>
                    </a:lnR>
                    <a:lnT>
                      <a:noFill/>
                    </a:lnT>
                    <a:lnB>
                      <a:noFill/>
                    </a:lnB>
                    <a:solidFill>
                      <a:schemeClr val="accent2">
                        <a:lumMod val="20000"/>
                        <a:lumOff val="80000"/>
                      </a:schemeClr>
                    </a:solidFill>
                  </a:tcPr>
                </a:tc>
                <a:tc>
                  <a:txBody>
                    <a:bodyPr/>
                    <a:lstStyle/>
                    <a:p>
                      <a:pPr>
                        <a:buNone/>
                      </a:pPr>
                      <a:r>
                        <a:rPr lang="en-US" sz="1400" dirty="0"/>
                        <a:t>Comparing </a:t>
                      </a:r>
                      <a:r>
                        <a:rPr lang="en-US" sz="1400" b="1" dirty="0"/>
                        <a:t>three or more independent groups</a:t>
                      </a:r>
                      <a:r>
                        <a:rPr lang="en-US" sz="1400" dirty="0"/>
                        <a:t> when data is </a:t>
                      </a:r>
                      <a:r>
                        <a:rPr lang="en-US" sz="1400" b="1" dirty="0"/>
                        <a:t>not normally distributed</a:t>
                      </a:r>
                      <a:endParaRPr lang="en-US" sz="1400" dirty="0"/>
                    </a:p>
                  </a:txBody>
                  <a:tcPr marL="39921" marR="39921" marT="19960" marB="19960" anchor="ctr">
                    <a:lnL>
                      <a:noFill/>
                    </a:lnL>
                    <a:lnR>
                      <a:noFill/>
                    </a:lnR>
                    <a:lnT>
                      <a:noFill/>
                    </a:lnT>
                    <a:lnB>
                      <a:noFill/>
                    </a:lnB>
                    <a:solidFill>
                      <a:schemeClr val="accent4">
                        <a:lumMod val="20000"/>
                        <a:lumOff val="80000"/>
                      </a:schemeClr>
                    </a:solidFill>
                  </a:tcPr>
                </a:tc>
                <a:extLst>
                  <a:ext uri="{0D108BD9-81ED-4DB2-BD59-A6C34878D82A}">
                    <a16:rowId xmlns:a16="http://schemas.microsoft.com/office/drawing/2014/main" val="847463865"/>
                  </a:ext>
                </a:extLst>
              </a:tr>
              <a:tr h="765760">
                <a:tc>
                  <a:txBody>
                    <a:bodyPr/>
                    <a:lstStyle/>
                    <a:p>
                      <a:pPr>
                        <a:buNone/>
                      </a:pPr>
                      <a:r>
                        <a:rPr lang="en-US" sz="1400" b="1" dirty="0"/>
                        <a:t>Repeated Measures ANOVA</a:t>
                      </a:r>
                      <a:endParaRPr lang="en-US" sz="1400" dirty="0"/>
                    </a:p>
                  </a:txBody>
                  <a:tcPr marL="39921" marR="39921" marT="19960" marB="19960" anchor="ctr">
                    <a:lnL>
                      <a:noFill/>
                    </a:lnL>
                    <a:lnR>
                      <a:noFill/>
                    </a:lnR>
                    <a:lnT>
                      <a:noFill/>
                    </a:lnT>
                    <a:lnB>
                      <a:noFill/>
                    </a:lnB>
                    <a:solidFill>
                      <a:schemeClr val="accent2">
                        <a:lumMod val="20000"/>
                        <a:lumOff val="80000"/>
                      </a:schemeClr>
                    </a:solidFill>
                  </a:tcPr>
                </a:tc>
                <a:tc>
                  <a:txBody>
                    <a:bodyPr/>
                    <a:lstStyle/>
                    <a:p>
                      <a:pPr>
                        <a:buNone/>
                      </a:pPr>
                      <a:r>
                        <a:rPr lang="en-US" sz="1400" dirty="0"/>
                        <a:t>Friedman test</a:t>
                      </a:r>
                    </a:p>
                  </a:txBody>
                  <a:tcPr marL="39921" marR="39921" marT="19960" marB="19960" anchor="ctr">
                    <a:lnL>
                      <a:noFill/>
                    </a:lnL>
                    <a:lnR>
                      <a:noFill/>
                    </a:lnR>
                    <a:lnT>
                      <a:noFill/>
                    </a:lnT>
                    <a:lnB>
                      <a:noFill/>
                    </a:lnB>
                    <a:solidFill>
                      <a:schemeClr val="accent4">
                        <a:lumMod val="20000"/>
                        <a:lumOff val="80000"/>
                      </a:schemeClr>
                    </a:solidFill>
                  </a:tcPr>
                </a:tc>
                <a:tc>
                  <a:txBody>
                    <a:bodyPr/>
                    <a:lstStyle/>
                    <a:p>
                      <a:pPr>
                        <a:buNone/>
                      </a:pPr>
                      <a:r>
                        <a:rPr lang="en-US" sz="1400" dirty="0"/>
                        <a:t>Comparing means of </a:t>
                      </a:r>
                      <a:r>
                        <a:rPr lang="en-US" sz="1400" b="1" dirty="0"/>
                        <a:t>three or more related measurements</a:t>
                      </a:r>
                      <a:r>
                        <a:rPr lang="en-US" sz="1400" dirty="0"/>
                        <a:t> when data is </a:t>
                      </a:r>
                      <a:r>
                        <a:rPr lang="en-US" sz="1400" b="1" dirty="0"/>
                        <a:t>normally distributed</a:t>
                      </a:r>
                      <a:endParaRPr lang="en-US" sz="1400" dirty="0"/>
                    </a:p>
                  </a:txBody>
                  <a:tcPr marL="39921" marR="39921" marT="19960" marB="19960" anchor="ctr">
                    <a:lnL>
                      <a:noFill/>
                    </a:lnL>
                    <a:lnR>
                      <a:noFill/>
                    </a:lnR>
                    <a:lnT>
                      <a:noFill/>
                    </a:lnT>
                    <a:lnB>
                      <a:noFill/>
                    </a:lnB>
                    <a:solidFill>
                      <a:schemeClr val="accent2">
                        <a:lumMod val="20000"/>
                        <a:lumOff val="80000"/>
                      </a:schemeClr>
                    </a:solidFill>
                  </a:tcPr>
                </a:tc>
                <a:tc>
                  <a:txBody>
                    <a:bodyPr/>
                    <a:lstStyle/>
                    <a:p>
                      <a:pPr>
                        <a:buNone/>
                      </a:pPr>
                      <a:r>
                        <a:rPr lang="en-US" sz="1400" dirty="0"/>
                        <a:t>Comparing </a:t>
                      </a:r>
                      <a:r>
                        <a:rPr lang="en-US" sz="1400" b="1" dirty="0"/>
                        <a:t>three or more related measurements</a:t>
                      </a:r>
                      <a:r>
                        <a:rPr lang="en-US" sz="1400" dirty="0"/>
                        <a:t> when data is </a:t>
                      </a:r>
                      <a:r>
                        <a:rPr lang="en-US" sz="1400" b="1" dirty="0"/>
                        <a:t>not normally distributed</a:t>
                      </a:r>
                      <a:endParaRPr lang="en-US" sz="1400" dirty="0"/>
                    </a:p>
                  </a:txBody>
                  <a:tcPr marL="39921" marR="39921" marT="19960" marB="19960" anchor="ctr">
                    <a:lnL>
                      <a:noFill/>
                    </a:lnL>
                    <a:lnR>
                      <a:noFill/>
                    </a:lnR>
                    <a:lnT>
                      <a:noFill/>
                    </a:lnT>
                    <a:lnB>
                      <a:noFill/>
                    </a:lnB>
                    <a:solidFill>
                      <a:schemeClr val="accent4">
                        <a:lumMod val="20000"/>
                        <a:lumOff val="80000"/>
                      </a:schemeClr>
                    </a:solidFill>
                  </a:tcPr>
                </a:tc>
                <a:extLst>
                  <a:ext uri="{0D108BD9-81ED-4DB2-BD59-A6C34878D82A}">
                    <a16:rowId xmlns:a16="http://schemas.microsoft.com/office/drawing/2014/main" val="1979841946"/>
                  </a:ext>
                </a:extLst>
              </a:tr>
              <a:tr h="1053237">
                <a:tc>
                  <a:txBody>
                    <a:bodyPr/>
                    <a:lstStyle/>
                    <a:p>
                      <a:pPr>
                        <a:buNone/>
                      </a:pPr>
                      <a:r>
                        <a:rPr lang="en-US" sz="1400" b="1" dirty="0"/>
                        <a:t>Pearson correlation</a:t>
                      </a:r>
                      <a:endParaRPr lang="en-US" sz="1400" dirty="0"/>
                    </a:p>
                  </a:txBody>
                  <a:tcPr marL="39921" marR="39921" marT="19960" marB="19960" anchor="ctr">
                    <a:lnL>
                      <a:noFill/>
                    </a:lnL>
                    <a:lnR>
                      <a:noFill/>
                    </a:lnR>
                    <a:lnT>
                      <a:noFill/>
                    </a:lnT>
                    <a:lnB>
                      <a:noFill/>
                    </a:lnB>
                    <a:solidFill>
                      <a:schemeClr val="accent2">
                        <a:lumMod val="20000"/>
                        <a:lumOff val="80000"/>
                      </a:schemeClr>
                    </a:solidFill>
                  </a:tcPr>
                </a:tc>
                <a:tc>
                  <a:txBody>
                    <a:bodyPr/>
                    <a:lstStyle/>
                    <a:p>
                      <a:pPr>
                        <a:buNone/>
                      </a:pPr>
                      <a:r>
                        <a:rPr lang="en-US" sz="1400" dirty="0"/>
                        <a:t>Spearman’s rank correlation</a:t>
                      </a:r>
                    </a:p>
                  </a:txBody>
                  <a:tcPr marL="39921" marR="39921" marT="19960" marB="19960" anchor="ctr">
                    <a:lnL>
                      <a:noFill/>
                    </a:lnL>
                    <a:lnR>
                      <a:noFill/>
                    </a:lnR>
                    <a:lnT>
                      <a:noFill/>
                    </a:lnT>
                    <a:lnB>
                      <a:noFill/>
                    </a:lnB>
                    <a:solidFill>
                      <a:schemeClr val="accent4">
                        <a:lumMod val="20000"/>
                        <a:lumOff val="80000"/>
                      </a:schemeClr>
                    </a:solidFill>
                  </a:tcPr>
                </a:tc>
                <a:tc>
                  <a:txBody>
                    <a:bodyPr/>
                    <a:lstStyle/>
                    <a:p>
                      <a:pPr>
                        <a:buNone/>
                      </a:pPr>
                      <a:r>
                        <a:rPr lang="en-US" sz="1400" dirty="0"/>
                        <a:t>Measuring the strength &amp; direction of relationship between </a:t>
                      </a:r>
                      <a:r>
                        <a:rPr lang="en-US" sz="1400" b="1" dirty="0"/>
                        <a:t>two continuous variables</a:t>
                      </a:r>
                      <a:r>
                        <a:rPr lang="en-US" sz="1400" dirty="0"/>
                        <a:t> when both are </a:t>
                      </a:r>
                      <a:r>
                        <a:rPr lang="en-US" sz="1400" b="1" dirty="0"/>
                        <a:t>normally distributed</a:t>
                      </a:r>
                      <a:endParaRPr lang="en-US" sz="1400" dirty="0"/>
                    </a:p>
                  </a:txBody>
                  <a:tcPr marL="39921" marR="39921" marT="19960" marB="19960" anchor="ctr">
                    <a:lnL>
                      <a:noFill/>
                    </a:lnL>
                    <a:lnR>
                      <a:noFill/>
                    </a:lnR>
                    <a:lnT>
                      <a:noFill/>
                    </a:lnT>
                    <a:lnB>
                      <a:noFill/>
                    </a:lnB>
                    <a:solidFill>
                      <a:schemeClr val="accent2">
                        <a:lumMod val="20000"/>
                        <a:lumOff val="80000"/>
                      </a:schemeClr>
                    </a:solidFill>
                  </a:tcPr>
                </a:tc>
                <a:tc>
                  <a:txBody>
                    <a:bodyPr/>
                    <a:lstStyle/>
                    <a:p>
                      <a:pPr>
                        <a:buNone/>
                      </a:pPr>
                      <a:r>
                        <a:rPr lang="en-US" sz="1400" dirty="0"/>
                        <a:t>Same as Pearson but when </a:t>
                      </a:r>
                      <a:r>
                        <a:rPr lang="en-US" sz="1400" b="1" dirty="0"/>
                        <a:t>data is not normal</a:t>
                      </a:r>
                      <a:r>
                        <a:rPr lang="en-US" sz="1400" dirty="0"/>
                        <a:t> or is ordinal</a:t>
                      </a:r>
                    </a:p>
                  </a:txBody>
                  <a:tcPr marL="39921" marR="39921" marT="19960" marB="19960" anchor="ctr">
                    <a:lnL>
                      <a:noFill/>
                    </a:lnL>
                    <a:lnR>
                      <a:noFill/>
                    </a:lnR>
                    <a:lnT>
                      <a:noFill/>
                    </a:lnT>
                    <a:lnB>
                      <a:noFill/>
                    </a:lnB>
                    <a:solidFill>
                      <a:schemeClr val="accent4">
                        <a:lumMod val="20000"/>
                        <a:lumOff val="80000"/>
                      </a:schemeClr>
                    </a:solidFill>
                  </a:tcPr>
                </a:tc>
                <a:extLst>
                  <a:ext uri="{0D108BD9-81ED-4DB2-BD59-A6C34878D82A}">
                    <a16:rowId xmlns:a16="http://schemas.microsoft.com/office/drawing/2014/main" val="2673995281"/>
                  </a:ext>
                </a:extLst>
              </a:tr>
              <a:tr h="622020">
                <a:tc>
                  <a:txBody>
                    <a:bodyPr/>
                    <a:lstStyle/>
                    <a:p>
                      <a:pPr>
                        <a:buNone/>
                      </a:pPr>
                      <a:r>
                        <a:rPr lang="en-US" sz="1400" b="1" dirty="0"/>
                        <a:t>Linear regression</a:t>
                      </a:r>
                      <a:endParaRPr lang="en-US" sz="1400" dirty="0"/>
                    </a:p>
                  </a:txBody>
                  <a:tcPr marL="39921" marR="39921" marT="19960" marB="19960" anchor="ctr">
                    <a:lnL>
                      <a:noFill/>
                    </a:lnL>
                    <a:lnR>
                      <a:noFill/>
                    </a:lnR>
                    <a:lnT>
                      <a:noFill/>
                    </a:lnT>
                    <a:lnB>
                      <a:noFill/>
                    </a:lnB>
                    <a:solidFill>
                      <a:schemeClr val="accent2">
                        <a:lumMod val="20000"/>
                        <a:lumOff val="80000"/>
                      </a:schemeClr>
                    </a:solidFill>
                  </a:tcPr>
                </a:tc>
                <a:tc>
                  <a:txBody>
                    <a:bodyPr/>
                    <a:lstStyle/>
                    <a:p>
                      <a:pPr>
                        <a:buNone/>
                      </a:pPr>
                      <a:r>
                        <a:rPr lang="it-IT" sz="1400" dirty="0"/>
                        <a:t>Non-parametric regression (e.g., Theil–Sen estimator)</a:t>
                      </a:r>
                    </a:p>
                  </a:txBody>
                  <a:tcPr marL="39921" marR="39921" marT="19960" marB="19960" anchor="ctr">
                    <a:lnL>
                      <a:noFill/>
                    </a:lnL>
                    <a:lnR>
                      <a:noFill/>
                    </a:lnR>
                    <a:lnT>
                      <a:noFill/>
                    </a:lnT>
                    <a:lnB>
                      <a:noFill/>
                    </a:lnB>
                    <a:solidFill>
                      <a:schemeClr val="accent4">
                        <a:lumMod val="20000"/>
                        <a:lumOff val="80000"/>
                      </a:schemeClr>
                    </a:solidFill>
                  </a:tcPr>
                </a:tc>
                <a:tc>
                  <a:txBody>
                    <a:bodyPr/>
                    <a:lstStyle/>
                    <a:p>
                      <a:pPr>
                        <a:buNone/>
                      </a:pPr>
                      <a:r>
                        <a:rPr lang="en-US" sz="1400" dirty="0"/>
                        <a:t>Predicting one variable from another when </a:t>
                      </a:r>
                      <a:r>
                        <a:rPr lang="en-US" sz="1400" b="1" dirty="0"/>
                        <a:t>linear relationship</a:t>
                      </a:r>
                      <a:r>
                        <a:rPr lang="en-US" sz="1400" dirty="0"/>
                        <a:t> and </a:t>
                      </a:r>
                      <a:r>
                        <a:rPr lang="en-US" sz="1400" b="1" dirty="0"/>
                        <a:t>normal residuals</a:t>
                      </a:r>
                      <a:endParaRPr lang="en-US" sz="1400" dirty="0"/>
                    </a:p>
                  </a:txBody>
                  <a:tcPr marL="39921" marR="39921" marT="19960" marB="19960" anchor="ctr">
                    <a:lnL>
                      <a:noFill/>
                    </a:lnL>
                    <a:lnR>
                      <a:noFill/>
                    </a:lnR>
                    <a:lnT>
                      <a:noFill/>
                    </a:lnT>
                    <a:lnB>
                      <a:noFill/>
                    </a:lnB>
                    <a:solidFill>
                      <a:schemeClr val="accent2">
                        <a:lumMod val="20000"/>
                        <a:lumOff val="80000"/>
                      </a:schemeClr>
                    </a:solidFill>
                  </a:tcPr>
                </a:tc>
                <a:tc>
                  <a:txBody>
                    <a:bodyPr/>
                    <a:lstStyle/>
                    <a:p>
                      <a:pPr>
                        <a:buNone/>
                      </a:pPr>
                      <a:r>
                        <a:rPr lang="en-US" sz="1400" dirty="0"/>
                        <a:t>When relationship is not linear or residuals are not normally distributed</a:t>
                      </a:r>
                    </a:p>
                  </a:txBody>
                  <a:tcPr marL="39921" marR="39921" marT="19960" marB="19960" anchor="ctr">
                    <a:lnL>
                      <a:noFill/>
                    </a:lnL>
                    <a:lnR>
                      <a:noFill/>
                    </a:lnR>
                    <a:lnT>
                      <a:noFill/>
                    </a:lnT>
                    <a:lnB>
                      <a:noFill/>
                    </a:lnB>
                    <a:solidFill>
                      <a:schemeClr val="accent4">
                        <a:lumMod val="20000"/>
                        <a:lumOff val="80000"/>
                      </a:schemeClr>
                    </a:solidFill>
                  </a:tcPr>
                </a:tc>
                <a:extLst>
                  <a:ext uri="{0D108BD9-81ED-4DB2-BD59-A6C34878D82A}">
                    <a16:rowId xmlns:a16="http://schemas.microsoft.com/office/drawing/2014/main" val="174558557"/>
                  </a:ext>
                </a:extLst>
              </a:tr>
            </a:tbl>
          </a:graphicData>
        </a:graphic>
      </p:graphicFrame>
      <p:sp>
        <p:nvSpPr>
          <p:cNvPr id="4" name="TextBox 3">
            <a:extLst>
              <a:ext uri="{FF2B5EF4-FFF2-40B4-BE49-F238E27FC236}">
                <a16:creationId xmlns:a16="http://schemas.microsoft.com/office/drawing/2014/main" id="{DE520AD4-CFAC-36B9-5035-F1FB27A5D231}"/>
              </a:ext>
            </a:extLst>
          </p:cNvPr>
          <p:cNvSpPr txBox="1"/>
          <p:nvPr/>
        </p:nvSpPr>
        <p:spPr>
          <a:xfrm>
            <a:off x="633335" y="736033"/>
            <a:ext cx="6093500" cy="46166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Aptos" panose="020B0004020202020204" pitchFamily="34" charset="0"/>
              </a:rPr>
              <a:t>Parametric and Non-Parametric Tests</a:t>
            </a:r>
          </a:p>
        </p:txBody>
      </p:sp>
    </p:spTree>
    <p:extLst>
      <p:ext uri="{BB962C8B-B14F-4D97-AF65-F5344CB8AC3E}">
        <p14:creationId xmlns:p14="http://schemas.microsoft.com/office/powerpoint/2010/main" val="21723110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5C69B1B-86CC-3D2B-4A40-F5E1BF133C3D}"/>
              </a:ext>
            </a:extLst>
          </p:cNvPr>
          <p:cNvSpPr txBox="1"/>
          <p:nvPr/>
        </p:nvSpPr>
        <p:spPr>
          <a:xfrm>
            <a:off x="286687" y="1476001"/>
            <a:ext cx="11618626" cy="2133918"/>
          </a:xfrm>
          <a:prstGeom prst="rect">
            <a:avLst/>
          </a:prstGeom>
          <a:noFill/>
        </p:spPr>
        <p:txBody>
          <a:bodyPr wrap="square">
            <a:spAutoFit/>
          </a:bodyPr>
          <a:lstStyle/>
          <a:p>
            <a:pPr algn="l">
              <a:spcAft>
                <a:spcPts val="750"/>
              </a:spcAft>
              <a:buNone/>
            </a:pPr>
            <a:r>
              <a:rPr lang="en-US" b="0" i="0" dirty="0">
                <a:solidFill>
                  <a:srgbClr val="333333"/>
                </a:solidFill>
                <a:effectLst/>
                <a:latin typeface="Helvetica Neue"/>
              </a:rPr>
              <a:t>The most popular method to find the difference between two groups if they have 15-30 sample and coming from population have a </a:t>
            </a:r>
            <a:r>
              <a:rPr lang="en-US" b="1" i="0" dirty="0">
                <a:solidFill>
                  <a:srgbClr val="333333"/>
                </a:solidFill>
                <a:effectLst/>
                <a:latin typeface="Helvetica Neue"/>
              </a:rPr>
              <a:t>normal distribution,</a:t>
            </a:r>
            <a:r>
              <a:rPr lang="en-US" b="0" i="0" dirty="0">
                <a:solidFill>
                  <a:srgbClr val="333333"/>
                </a:solidFill>
                <a:effectLst/>
                <a:latin typeface="Helvetica Neue"/>
              </a:rPr>
              <a:t> however it is been shown t-test can tolerate deviations from normality, especially, when two distributions are moderately skewed in the same </a:t>
            </a:r>
            <a:r>
              <a:rPr lang="en-US" b="0" i="0" dirty="0" err="1">
                <a:solidFill>
                  <a:srgbClr val="333333"/>
                </a:solidFill>
                <a:effectLst/>
                <a:latin typeface="Helvetica Neue"/>
              </a:rPr>
              <a:t>direction.if</a:t>
            </a:r>
            <a:r>
              <a:rPr lang="en-US" b="0" i="0" dirty="0">
                <a:solidFill>
                  <a:srgbClr val="333333"/>
                </a:solidFill>
                <a:effectLst/>
                <a:latin typeface="Helvetica Neue"/>
              </a:rPr>
              <a:t> it does not you will need non-</a:t>
            </a:r>
            <a:r>
              <a:rPr lang="en-US" b="0" i="0" dirty="0" err="1">
                <a:solidFill>
                  <a:srgbClr val="333333"/>
                </a:solidFill>
                <a:effectLst/>
                <a:latin typeface="Helvetica Neue"/>
              </a:rPr>
              <a:t>paramteric</a:t>
            </a:r>
            <a:r>
              <a:rPr lang="en-US" b="0" i="0" dirty="0">
                <a:solidFill>
                  <a:srgbClr val="333333"/>
                </a:solidFill>
                <a:effectLst/>
                <a:latin typeface="Helvetica Neue"/>
              </a:rPr>
              <a:t> test.</a:t>
            </a:r>
          </a:p>
          <a:p>
            <a:pPr algn="l">
              <a:spcAft>
                <a:spcPts val="750"/>
              </a:spcAft>
            </a:pPr>
            <a:r>
              <a:rPr lang="en-US" b="0" i="0" dirty="0">
                <a:solidFill>
                  <a:srgbClr val="333333"/>
                </a:solidFill>
                <a:effectLst/>
                <a:latin typeface="Helvetica Neue"/>
              </a:rPr>
              <a:t>student T-test assumes that the two groups have equal variance, when we cannot assume equal variances, we use “Welch’s t-test” which is the default t-test in R and also works well when variances and the sample sizes are the same</a:t>
            </a:r>
          </a:p>
        </p:txBody>
      </p:sp>
      <p:sp>
        <p:nvSpPr>
          <p:cNvPr id="6" name="TextBox 5">
            <a:extLst>
              <a:ext uri="{FF2B5EF4-FFF2-40B4-BE49-F238E27FC236}">
                <a16:creationId xmlns:a16="http://schemas.microsoft.com/office/drawing/2014/main" id="{0089F37D-C5F3-F747-A5C3-92440EE0FD43}"/>
              </a:ext>
            </a:extLst>
          </p:cNvPr>
          <p:cNvSpPr txBox="1"/>
          <p:nvPr/>
        </p:nvSpPr>
        <p:spPr>
          <a:xfrm>
            <a:off x="573374" y="722238"/>
            <a:ext cx="6093500" cy="461665"/>
          </a:xfrm>
          <a:prstGeom prst="rect">
            <a:avLst/>
          </a:prstGeom>
          <a:noFill/>
        </p:spPr>
        <p:txBody>
          <a:bodyPr wrap="square">
            <a:spAutoFit/>
          </a:bodyPr>
          <a:lstStyle/>
          <a:p>
            <a:pPr algn="l">
              <a:spcBef>
                <a:spcPts val="1500"/>
              </a:spcBef>
              <a:spcAft>
                <a:spcPts val="750"/>
              </a:spcAft>
              <a:buNone/>
            </a:pPr>
            <a:r>
              <a:rPr lang="en-US" sz="2400" b="0" i="0" dirty="0">
                <a:solidFill>
                  <a:srgbClr val="333333"/>
                </a:solidFill>
                <a:effectLst/>
                <a:latin typeface="Aptos" panose="020B0004020202020204" pitchFamily="34" charset="0"/>
              </a:rPr>
              <a:t>Student</a:t>
            </a:r>
            <a:r>
              <a:rPr lang="en-US" b="0" i="0" dirty="0">
                <a:solidFill>
                  <a:srgbClr val="333333"/>
                </a:solidFill>
                <a:effectLst/>
                <a:latin typeface="Aptos" panose="020B0004020202020204" pitchFamily="34" charset="0"/>
              </a:rPr>
              <a:t> </a:t>
            </a:r>
            <a:r>
              <a:rPr lang="en-US" sz="2400" b="0" i="0" dirty="0">
                <a:solidFill>
                  <a:srgbClr val="333333"/>
                </a:solidFill>
                <a:effectLst/>
                <a:latin typeface="Aptos" panose="020B0004020202020204" pitchFamily="34" charset="0"/>
              </a:rPr>
              <a:t>t-test</a:t>
            </a:r>
          </a:p>
        </p:txBody>
      </p:sp>
    </p:spTree>
    <p:extLst>
      <p:ext uri="{BB962C8B-B14F-4D97-AF65-F5344CB8AC3E}">
        <p14:creationId xmlns:p14="http://schemas.microsoft.com/office/powerpoint/2010/main" val="34616889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F07FB6E-A80A-5D76-2C3A-42F395E70EF0}"/>
              </a:ext>
            </a:extLst>
          </p:cNvPr>
          <p:cNvSpPr txBox="1"/>
          <p:nvPr/>
        </p:nvSpPr>
        <p:spPr>
          <a:xfrm>
            <a:off x="498422" y="1323122"/>
            <a:ext cx="11693577" cy="1477328"/>
          </a:xfrm>
          <a:prstGeom prst="rect">
            <a:avLst/>
          </a:prstGeom>
          <a:noFill/>
        </p:spPr>
        <p:txBody>
          <a:bodyPr wrap="square">
            <a:spAutoFit/>
          </a:bodyPr>
          <a:lstStyle/>
          <a:p>
            <a:pPr>
              <a:buNone/>
            </a:pPr>
            <a:r>
              <a:rPr lang="en-US" b="1" dirty="0">
                <a:solidFill>
                  <a:srgbClr val="B62D16"/>
                </a:solidFill>
                <a:latin typeface="Aptos" panose="020B0004020202020204" pitchFamily="34" charset="0"/>
              </a:rPr>
              <a:t>Definition:</a:t>
            </a:r>
            <a:br>
              <a:rPr lang="en-US" dirty="0">
                <a:latin typeface="Aptos" panose="020B0004020202020204" pitchFamily="34" charset="0"/>
              </a:rPr>
            </a:br>
            <a:r>
              <a:rPr lang="en-US" dirty="0">
                <a:latin typeface="Aptos" panose="020B0004020202020204" pitchFamily="34" charset="0"/>
              </a:rPr>
              <a:t>ANOVA (Analysis of Variance) is a statistical method used to compare the </a:t>
            </a:r>
            <a:r>
              <a:rPr lang="en-US" b="1" dirty="0">
                <a:latin typeface="Aptos" panose="020B0004020202020204" pitchFamily="34" charset="0"/>
              </a:rPr>
              <a:t>means of three or more groups</a:t>
            </a:r>
            <a:r>
              <a:rPr lang="en-US" dirty="0">
                <a:latin typeface="Aptos" panose="020B0004020202020204" pitchFamily="34" charset="0"/>
              </a:rPr>
              <a:t> to determine whether there are statistically significant differences among them.</a:t>
            </a:r>
          </a:p>
          <a:p>
            <a:r>
              <a:rPr lang="en-US" dirty="0">
                <a:latin typeface="Aptos" panose="020B0004020202020204" pitchFamily="34" charset="0"/>
              </a:rPr>
              <a:t>It answers the question:</a:t>
            </a:r>
            <a:br>
              <a:rPr lang="en-US" dirty="0">
                <a:latin typeface="Aptos" panose="020B0004020202020204" pitchFamily="34" charset="0"/>
              </a:rPr>
            </a:br>
            <a:r>
              <a:rPr lang="en-US" dirty="0">
                <a:latin typeface="Aptos" panose="020B0004020202020204" pitchFamily="34" charset="0"/>
              </a:rPr>
              <a:t> </a:t>
            </a:r>
            <a:r>
              <a:rPr lang="en-US" b="1" dirty="0">
                <a:solidFill>
                  <a:srgbClr val="B62D16"/>
                </a:solidFill>
                <a:latin typeface="Aptos" panose="020B0004020202020204" pitchFamily="34" charset="0"/>
              </a:rPr>
              <a:t>“Are all group means equal, or is at least one group different?”</a:t>
            </a:r>
            <a:endParaRPr lang="en-US" dirty="0">
              <a:solidFill>
                <a:srgbClr val="B62D16"/>
              </a:solidFill>
              <a:latin typeface="Aptos" panose="020B0004020202020204" pitchFamily="34" charset="0"/>
            </a:endParaRPr>
          </a:p>
        </p:txBody>
      </p:sp>
      <p:sp>
        <p:nvSpPr>
          <p:cNvPr id="5" name="TextBox 4">
            <a:extLst>
              <a:ext uri="{FF2B5EF4-FFF2-40B4-BE49-F238E27FC236}">
                <a16:creationId xmlns:a16="http://schemas.microsoft.com/office/drawing/2014/main" id="{EF064BCD-CC3E-C92B-443D-7EE04F4679C4}"/>
              </a:ext>
            </a:extLst>
          </p:cNvPr>
          <p:cNvSpPr txBox="1"/>
          <p:nvPr/>
        </p:nvSpPr>
        <p:spPr>
          <a:xfrm>
            <a:off x="498422" y="3180388"/>
            <a:ext cx="10894102" cy="1754326"/>
          </a:xfrm>
          <a:prstGeom prst="rect">
            <a:avLst/>
          </a:prstGeom>
          <a:noFill/>
        </p:spPr>
        <p:txBody>
          <a:bodyPr wrap="square">
            <a:spAutoFit/>
          </a:bodyPr>
          <a:lstStyle/>
          <a:p>
            <a:pPr>
              <a:buNone/>
            </a:pPr>
            <a:r>
              <a:rPr lang="en-US" b="1" dirty="0">
                <a:solidFill>
                  <a:srgbClr val="B62D16"/>
                </a:solidFill>
                <a:latin typeface="Aptos" panose="020B0004020202020204" pitchFamily="34" charset="0"/>
              </a:rPr>
              <a:t>When to Use ANOVA</a:t>
            </a:r>
          </a:p>
          <a:p>
            <a:pPr>
              <a:buFont typeface="Arial" panose="020B0604020202020204" pitchFamily="34" charset="0"/>
              <a:buChar char="•"/>
            </a:pPr>
            <a:r>
              <a:rPr lang="en-US" dirty="0">
                <a:latin typeface="Aptos" panose="020B0004020202020204" pitchFamily="34" charset="0"/>
              </a:rPr>
              <a:t> You have </a:t>
            </a:r>
            <a:r>
              <a:rPr lang="en-US" b="1" dirty="0">
                <a:latin typeface="Aptos" panose="020B0004020202020204" pitchFamily="34" charset="0"/>
              </a:rPr>
              <a:t>more than two groups</a:t>
            </a:r>
            <a:r>
              <a:rPr lang="en-US" dirty="0">
                <a:latin typeface="Aptos" panose="020B0004020202020204" pitchFamily="34" charset="0"/>
              </a:rPr>
              <a:t> to compare.</a:t>
            </a:r>
          </a:p>
          <a:p>
            <a:pPr>
              <a:buFont typeface="Arial" panose="020B0604020202020204" pitchFamily="34" charset="0"/>
              <a:buChar char="•"/>
            </a:pPr>
            <a:r>
              <a:rPr lang="en-US" dirty="0">
                <a:latin typeface="Aptos" panose="020B0004020202020204" pitchFamily="34" charset="0"/>
              </a:rPr>
              <a:t> The </a:t>
            </a:r>
            <a:r>
              <a:rPr lang="en-US" b="1" dirty="0">
                <a:latin typeface="Aptos" panose="020B0004020202020204" pitchFamily="34" charset="0"/>
              </a:rPr>
              <a:t>data is numeric (quantitative)</a:t>
            </a:r>
            <a:r>
              <a:rPr lang="en-US" dirty="0">
                <a:latin typeface="Aptos" panose="020B0004020202020204" pitchFamily="34" charset="0"/>
              </a:rPr>
              <a:t>.</a:t>
            </a:r>
          </a:p>
          <a:p>
            <a:pPr>
              <a:buFont typeface="Arial" panose="020B0604020202020204" pitchFamily="34" charset="0"/>
              <a:buChar char="•"/>
            </a:pPr>
            <a:r>
              <a:rPr lang="en-US" dirty="0">
                <a:latin typeface="Aptos" panose="020B0004020202020204" pitchFamily="34" charset="0"/>
              </a:rPr>
              <a:t>The groups are </a:t>
            </a:r>
            <a:r>
              <a:rPr lang="en-US" b="1" dirty="0">
                <a:latin typeface="Aptos" panose="020B0004020202020204" pitchFamily="34" charset="0"/>
              </a:rPr>
              <a:t>independent</a:t>
            </a:r>
            <a:r>
              <a:rPr lang="en-US" dirty="0">
                <a:latin typeface="Aptos" panose="020B0004020202020204" pitchFamily="34" charset="0"/>
              </a:rPr>
              <a:t> (not related to each other).</a:t>
            </a:r>
          </a:p>
          <a:p>
            <a:pPr>
              <a:buFont typeface="Arial" panose="020B0604020202020204" pitchFamily="34" charset="0"/>
              <a:buChar char="•"/>
            </a:pPr>
            <a:r>
              <a:rPr lang="en-US" dirty="0">
                <a:latin typeface="Aptos" panose="020B0004020202020204" pitchFamily="34" charset="0"/>
              </a:rPr>
              <a:t>Data within each group is approximately </a:t>
            </a:r>
            <a:r>
              <a:rPr lang="en-US" b="1" dirty="0">
                <a:latin typeface="Aptos" panose="020B0004020202020204" pitchFamily="34" charset="0"/>
              </a:rPr>
              <a:t>normally distributed</a:t>
            </a:r>
            <a:r>
              <a:rPr lang="en-US" dirty="0">
                <a:latin typeface="Aptos" panose="020B0004020202020204" pitchFamily="34" charset="0"/>
              </a:rPr>
              <a:t>.</a:t>
            </a:r>
          </a:p>
          <a:p>
            <a:pPr>
              <a:buFont typeface="Arial" panose="020B0604020202020204" pitchFamily="34" charset="0"/>
              <a:buChar char="•"/>
            </a:pPr>
            <a:r>
              <a:rPr lang="en-US" dirty="0">
                <a:latin typeface="Aptos" panose="020B0004020202020204" pitchFamily="34" charset="0"/>
              </a:rPr>
              <a:t>The groups have </a:t>
            </a:r>
            <a:r>
              <a:rPr lang="en-US" b="1" dirty="0">
                <a:latin typeface="Aptos" panose="020B0004020202020204" pitchFamily="34" charset="0"/>
              </a:rPr>
              <a:t>equal or nearly equal variances</a:t>
            </a:r>
            <a:r>
              <a:rPr lang="en-US" dirty="0">
                <a:latin typeface="Aptos" panose="020B0004020202020204" pitchFamily="34" charset="0"/>
              </a:rPr>
              <a:t> (homogeneity of variance).</a:t>
            </a:r>
          </a:p>
        </p:txBody>
      </p:sp>
      <p:sp>
        <p:nvSpPr>
          <p:cNvPr id="4" name="TextBox 3">
            <a:extLst>
              <a:ext uri="{FF2B5EF4-FFF2-40B4-BE49-F238E27FC236}">
                <a16:creationId xmlns:a16="http://schemas.microsoft.com/office/drawing/2014/main" id="{E3775379-84FB-8610-8F09-578FAD1D686C}"/>
              </a:ext>
            </a:extLst>
          </p:cNvPr>
          <p:cNvSpPr txBox="1"/>
          <p:nvPr/>
        </p:nvSpPr>
        <p:spPr>
          <a:xfrm>
            <a:off x="573374" y="716925"/>
            <a:ext cx="6093500" cy="46166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i="0" u="none" strike="noStrike" kern="1200" cap="none" spc="0" normalizeH="0" baseline="0" noProof="0" dirty="0">
                <a:ln>
                  <a:noFill/>
                </a:ln>
                <a:solidFill>
                  <a:prstClr val="black"/>
                </a:solidFill>
                <a:effectLst/>
                <a:uLnTx/>
                <a:uFillTx/>
                <a:latin typeface="Aptos" panose="020B0004020202020204" pitchFamily="34" charset="0"/>
              </a:rPr>
              <a:t>ANOVA (Analysis of Variance)</a:t>
            </a:r>
          </a:p>
        </p:txBody>
      </p:sp>
    </p:spTree>
    <p:extLst>
      <p:ext uri="{BB962C8B-B14F-4D97-AF65-F5344CB8AC3E}">
        <p14:creationId xmlns:p14="http://schemas.microsoft.com/office/powerpoint/2010/main" val="40801089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4C24620-F368-56BD-8035-AFF8132148F5}"/>
              </a:ext>
            </a:extLst>
          </p:cNvPr>
          <p:cNvSpPr txBox="1"/>
          <p:nvPr/>
        </p:nvSpPr>
        <p:spPr>
          <a:xfrm>
            <a:off x="453452" y="1358129"/>
            <a:ext cx="11285096" cy="3416320"/>
          </a:xfrm>
          <a:prstGeom prst="rect">
            <a:avLst/>
          </a:prstGeom>
          <a:noFill/>
        </p:spPr>
        <p:txBody>
          <a:bodyPr wrap="square">
            <a:spAutoFit/>
          </a:bodyPr>
          <a:lstStyle/>
          <a:p>
            <a:pPr>
              <a:buFont typeface="+mj-lt"/>
              <a:buAutoNum type="arabicPeriod"/>
            </a:pPr>
            <a:r>
              <a:rPr lang="en-US" b="1" dirty="0">
                <a:solidFill>
                  <a:srgbClr val="B62D16"/>
                </a:solidFill>
                <a:latin typeface="Aptos" panose="020B0004020202020204" pitchFamily="34" charset="0"/>
              </a:rPr>
              <a:t>One-Way ANOVA</a:t>
            </a:r>
            <a:endParaRPr lang="en-US" dirty="0">
              <a:solidFill>
                <a:srgbClr val="B62D16"/>
              </a:solidFill>
              <a:latin typeface="Aptos" panose="020B0004020202020204" pitchFamily="34" charset="0"/>
            </a:endParaRPr>
          </a:p>
          <a:p>
            <a:pPr marL="742950" lvl="1" indent="-285750">
              <a:buFont typeface="+mj-lt"/>
              <a:buAutoNum type="arabicPeriod"/>
            </a:pPr>
            <a:r>
              <a:rPr lang="en-US" dirty="0">
                <a:latin typeface="Aptos" panose="020B0004020202020204" pitchFamily="34" charset="0"/>
              </a:rPr>
              <a:t>Compares the means of </a:t>
            </a:r>
            <a:r>
              <a:rPr lang="en-US" b="1" dirty="0">
                <a:latin typeface="Aptos" panose="020B0004020202020204" pitchFamily="34" charset="0"/>
              </a:rPr>
              <a:t>three or more independent groups</a:t>
            </a:r>
            <a:r>
              <a:rPr lang="en-US" dirty="0">
                <a:latin typeface="Aptos" panose="020B0004020202020204" pitchFamily="34" charset="0"/>
              </a:rPr>
              <a:t> based on </a:t>
            </a:r>
            <a:r>
              <a:rPr lang="en-US" b="1" dirty="0">
                <a:latin typeface="Aptos" panose="020B0004020202020204" pitchFamily="34" charset="0"/>
              </a:rPr>
              <a:t>one independent variable</a:t>
            </a:r>
            <a:r>
              <a:rPr lang="en-US" dirty="0">
                <a:latin typeface="Aptos" panose="020B0004020202020204" pitchFamily="34" charset="0"/>
              </a:rPr>
              <a:t>.</a:t>
            </a:r>
          </a:p>
          <a:p>
            <a:pPr marL="742950" lvl="1" indent="-285750">
              <a:buFont typeface="+mj-lt"/>
              <a:buAutoNum type="arabicPeriod"/>
            </a:pPr>
            <a:r>
              <a:rPr lang="en-US" dirty="0">
                <a:latin typeface="Aptos" panose="020B0004020202020204" pitchFamily="34" charset="0"/>
              </a:rPr>
              <a:t>Example: Comparing the average exam scores of students from three different teaching methods.</a:t>
            </a:r>
          </a:p>
          <a:p>
            <a:pPr>
              <a:buFont typeface="+mj-lt"/>
              <a:buAutoNum type="arabicPeriod"/>
            </a:pPr>
            <a:r>
              <a:rPr lang="en-US" b="1" dirty="0">
                <a:solidFill>
                  <a:srgbClr val="B62D16"/>
                </a:solidFill>
                <a:latin typeface="Aptos" panose="020B0004020202020204" pitchFamily="34" charset="0"/>
              </a:rPr>
              <a:t>Two-Way ANOVA</a:t>
            </a:r>
            <a:endParaRPr lang="en-US" dirty="0">
              <a:solidFill>
                <a:srgbClr val="B62D16"/>
              </a:solidFill>
              <a:latin typeface="Aptos" panose="020B0004020202020204" pitchFamily="34" charset="0"/>
            </a:endParaRPr>
          </a:p>
          <a:p>
            <a:pPr marL="742950" lvl="1" indent="-285750">
              <a:buFont typeface="+mj-lt"/>
              <a:buAutoNum type="arabicPeriod"/>
            </a:pPr>
            <a:r>
              <a:rPr lang="en-US" dirty="0">
                <a:latin typeface="Aptos" panose="020B0004020202020204" pitchFamily="34" charset="0"/>
              </a:rPr>
              <a:t>Compares means across groups formed by </a:t>
            </a:r>
            <a:r>
              <a:rPr lang="en-US" b="1" dirty="0">
                <a:latin typeface="Aptos" panose="020B0004020202020204" pitchFamily="34" charset="0"/>
              </a:rPr>
              <a:t>two independent variables</a:t>
            </a:r>
            <a:r>
              <a:rPr lang="en-US" dirty="0">
                <a:latin typeface="Aptos" panose="020B0004020202020204" pitchFamily="34" charset="0"/>
              </a:rPr>
              <a:t> (factors), and can also test for interaction between them.</a:t>
            </a:r>
          </a:p>
          <a:p>
            <a:pPr marL="742950" lvl="1" indent="-285750">
              <a:buFont typeface="+mj-lt"/>
              <a:buAutoNum type="arabicPeriod"/>
            </a:pPr>
            <a:r>
              <a:rPr lang="en-US" dirty="0">
                <a:latin typeface="Aptos" panose="020B0004020202020204" pitchFamily="34" charset="0"/>
              </a:rPr>
              <a:t>Example: Studying the effect of </a:t>
            </a:r>
            <a:r>
              <a:rPr lang="en-US" b="1" dirty="0">
                <a:latin typeface="Aptos" panose="020B0004020202020204" pitchFamily="34" charset="0"/>
              </a:rPr>
              <a:t>diet type</a:t>
            </a:r>
            <a:r>
              <a:rPr lang="en-US" dirty="0">
                <a:latin typeface="Aptos" panose="020B0004020202020204" pitchFamily="34" charset="0"/>
              </a:rPr>
              <a:t> (vegetarian, non-vegetarian, keto) and </a:t>
            </a:r>
            <a:r>
              <a:rPr lang="en-US" b="1" dirty="0">
                <a:latin typeface="Aptos" panose="020B0004020202020204" pitchFamily="34" charset="0"/>
              </a:rPr>
              <a:t>exercise frequency</a:t>
            </a:r>
            <a:r>
              <a:rPr lang="en-US" dirty="0">
                <a:latin typeface="Aptos" panose="020B0004020202020204" pitchFamily="34" charset="0"/>
              </a:rPr>
              <a:t> (low, medium, high) on weight loss.</a:t>
            </a:r>
          </a:p>
          <a:p>
            <a:pPr>
              <a:buFont typeface="+mj-lt"/>
              <a:buAutoNum type="arabicPeriod"/>
            </a:pPr>
            <a:r>
              <a:rPr lang="en-US" b="1" dirty="0">
                <a:solidFill>
                  <a:srgbClr val="B62D16"/>
                </a:solidFill>
                <a:latin typeface="Aptos" panose="020B0004020202020204" pitchFamily="34" charset="0"/>
              </a:rPr>
              <a:t>Repeated Measures ANOVA</a:t>
            </a:r>
            <a:endParaRPr lang="en-US" dirty="0">
              <a:solidFill>
                <a:srgbClr val="B62D16"/>
              </a:solidFill>
              <a:latin typeface="Aptos" panose="020B0004020202020204" pitchFamily="34" charset="0"/>
            </a:endParaRPr>
          </a:p>
          <a:p>
            <a:pPr marL="742950" lvl="1" indent="-285750">
              <a:buFont typeface="+mj-lt"/>
              <a:buAutoNum type="arabicPeriod"/>
            </a:pPr>
            <a:r>
              <a:rPr lang="en-US" dirty="0">
                <a:latin typeface="Aptos" panose="020B0004020202020204" pitchFamily="34" charset="0"/>
              </a:rPr>
              <a:t>Used when the </a:t>
            </a:r>
            <a:r>
              <a:rPr lang="en-US" b="1" dirty="0">
                <a:latin typeface="Aptos" panose="020B0004020202020204" pitchFamily="34" charset="0"/>
              </a:rPr>
              <a:t>same subjects</a:t>
            </a:r>
            <a:r>
              <a:rPr lang="en-US" dirty="0">
                <a:latin typeface="Aptos" panose="020B0004020202020204" pitchFamily="34" charset="0"/>
              </a:rPr>
              <a:t> are measured multiple times under different conditions.</a:t>
            </a:r>
          </a:p>
          <a:p>
            <a:pPr marL="742950" lvl="1" indent="-285750">
              <a:buFont typeface="+mj-lt"/>
              <a:buAutoNum type="arabicPeriod"/>
            </a:pPr>
            <a:r>
              <a:rPr lang="en-US" dirty="0">
                <a:latin typeface="Aptos" panose="020B0004020202020204" pitchFamily="34" charset="0"/>
              </a:rPr>
              <a:t>Example: Measuring blood pressure of patients </a:t>
            </a:r>
            <a:r>
              <a:rPr lang="en-US" b="1" dirty="0">
                <a:latin typeface="Aptos" panose="020B0004020202020204" pitchFamily="34" charset="0"/>
              </a:rPr>
              <a:t>before treatment, immediately after treatment, and one month later</a:t>
            </a:r>
            <a:r>
              <a:rPr lang="en-US" dirty="0">
                <a:latin typeface="Aptos" panose="020B0004020202020204" pitchFamily="34" charset="0"/>
              </a:rPr>
              <a:t>.</a:t>
            </a:r>
          </a:p>
        </p:txBody>
      </p:sp>
      <p:sp>
        <p:nvSpPr>
          <p:cNvPr id="4" name="TextBox 3">
            <a:extLst>
              <a:ext uri="{FF2B5EF4-FFF2-40B4-BE49-F238E27FC236}">
                <a16:creationId xmlns:a16="http://schemas.microsoft.com/office/drawing/2014/main" id="{014B4D83-5016-864B-ACE8-9DA75F1A93CC}"/>
              </a:ext>
            </a:extLst>
          </p:cNvPr>
          <p:cNvSpPr txBox="1"/>
          <p:nvPr/>
        </p:nvSpPr>
        <p:spPr>
          <a:xfrm>
            <a:off x="498422" y="659371"/>
            <a:ext cx="6093500" cy="461665"/>
          </a:xfrm>
          <a:prstGeom prst="rect">
            <a:avLst/>
          </a:prstGeom>
          <a:noFill/>
        </p:spPr>
        <p:txBody>
          <a:bodyPr wrap="square">
            <a:spAutoFit/>
          </a:bodyPr>
          <a:lstStyle/>
          <a:p>
            <a:pPr>
              <a:buNone/>
            </a:pPr>
            <a:r>
              <a:rPr lang="en-US" sz="2400" dirty="0">
                <a:latin typeface="Aptos" panose="020B0004020202020204" pitchFamily="34" charset="0"/>
              </a:rPr>
              <a:t>Types of ANOVA</a:t>
            </a:r>
          </a:p>
        </p:txBody>
      </p:sp>
      <p:sp>
        <p:nvSpPr>
          <p:cNvPr id="6" name="TextBox 5">
            <a:extLst>
              <a:ext uri="{FF2B5EF4-FFF2-40B4-BE49-F238E27FC236}">
                <a16:creationId xmlns:a16="http://schemas.microsoft.com/office/drawing/2014/main" id="{1490ED86-9C55-372F-30DC-55365426FB81}"/>
              </a:ext>
            </a:extLst>
          </p:cNvPr>
          <p:cNvSpPr txBox="1"/>
          <p:nvPr/>
        </p:nvSpPr>
        <p:spPr>
          <a:xfrm>
            <a:off x="453452" y="4906890"/>
            <a:ext cx="8165892" cy="1754326"/>
          </a:xfrm>
          <a:prstGeom prst="rect">
            <a:avLst/>
          </a:prstGeom>
          <a:noFill/>
        </p:spPr>
        <p:txBody>
          <a:bodyPr wrap="square">
            <a:spAutoFit/>
          </a:bodyPr>
          <a:lstStyle/>
          <a:p>
            <a:pPr>
              <a:buNone/>
            </a:pPr>
            <a:r>
              <a:rPr lang="en-US" b="1" dirty="0">
                <a:solidFill>
                  <a:srgbClr val="B62D16"/>
                </a:solidFill>
                <a:latin typeface="Aptos" panose="020B0004020202020204" pitchFamily="34" charset="0"/>
              </a:rPr>
              <a:t>Hypotheses in ANOVA</a:t>
            </a:r>
          </a:p>
          <a:p>
            <a:pPr>
              <a:buFont typeface="Arial" panose="020B0604020202020204" pitchFamily="34" charset="0"/>
              <a:buChar char="•"/>
            </a:pPr>
            <a:r>
              <a:rPr lang="en-US" b="1" dirty="0">
                <a:latin typeface="Aptos" panose="020B0004020202020204" pitchFamily="34" charset="0"/>
              </a:rPr>
              <a:t>Null Hypothesis (H₀):</a:t>
            </a:r>
            <a:br>
              <a:rPr lang="en-US" dirty="0">
                <a:latin typeface="Aptos" panose="020B0004020202020204" pitchFamily="34" charset="0"/>
              </a:rPr>
            </a:br>
            <a:r>
              <a:rPr lang="en-US" dirty="0">
                <a:latin typeface="Aptos" panose="020B0004020202020204" pitchFamily="34" charset="0"/>
              </a:rPr>
              <a:t>All group means are equal.</a:t>
            </a:r>
            <a:br>
              <a:rPr lang="en-US" dirty="0">
                <a:latin typeface="Aptos" panose="020B0004020202020204" pitchFamily="34" charset="0"/>
              </a:rPr>
            </a:br>
            <a:r>
              <a:rPr lang="en-US" dirty="0">
                <a:latin typeface="Aptos" panose="020B0004020202020204" pitchFamily="34" charset="0"/>
              </a:rPr>
              <a:t>(μ₁ = μ₂ = μ₃ = … = μₙ)</a:t>
            </a:r>
          </a:p>
          <a:p>
            <a:pPr>
              <a:buFont typeface="Arial" panose="020B0604020202020204" pitchFamily="34" charset="0"/>
              <a:buChar char="•"/>
            </a:pPr>
            <a:r>
              <a:rPr lang="en-US" b="1" dirty="0">
                <a:solidFill>
                  <a:srgbClr val="B62D16"/>
                </a:solidFill>
                <a:latin typeface="Aptos" panose="020B0004020202020204" pitchFamily="34" charset="0"/>
              </a:rPr>
              <a:t>Alternative Hypothesis (H₁</a:t>
            </a:r>
            <a:r>
              <a:rPr lang="en-US" b="1" dirty="0">
                <a:latin typeface="Aptos" panose="020B0004020202020204" pitchFamily="34" charset="0"/>
              </a:rPr>
              <a:t>):</a:t>
            </a:r>
            <a:br>
              <a:rPr lang="en-US" dirty="0">
                <a:latin typeface="Aptos" panose="020B0004020202020204" pitchFamily="34" charset="0"/>
              </a:rPr>
            </a:br>
            <a:r>
              <a:rPr lang="en-US" dirty="0">
                <a:latin typeface="Aptos" panose="020B0004020202020204" pitchFamily="34" charset="0"/>
              </a:rPr>
              <a:t>At least one group mean is different.</a:t>
            </a:r>
          </a:p>
        </p:txBody>
      </p:sp>
    </p:spTree>
    <p:extLst>
      <p:ext uri="{BB962C8B-B14F-4D97-AF65-F5344CB8AC3E}">
        <p14:creationId xmlns:p14="http://schemas.microsoft.com/office/powerpoint/2010/main" val="12594466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F4E5B1D-8558-71CE-AB72-C58E4C66E808}"/>
              </a:ext>
            </a:extLst>
          </p:cNvPr>
          <p:cNvSpPr txBox="1"/>
          <p:nvPr/>
        </p:nvSpPr>
        <p:spPr>
          <a:xfrm>
            <a:off x="453452" y="1236923"/>
            <a:ext cx="9290153" cy="1200329"/>
          </a:xfrm>
          <a:prstGeom prst="rect">
            <a:avLst/>
          </a:prstGeom>
          <a:noFill/>
        </p:spPr>
        <p:txBody>
          <a:bodyPr wrap="square">
            <a:spAutoFit/>
          </a:bodyPr>
          <a:lstStyle/>
          <a:p>
            <a:pPr>
              <a:buNone/>
            </a:pPr>
            <a:r>
              <a:rPr lang="en-US" b="1" dirty="0">
                <a:solidFill>
                  <a:srgbClr val="B62D16"/>
                </a:solidFill>
              </a:rPr>
              <a:t>Key Assumptions</a:t>
            </a:r>
          </a:p>
          <a:p>
            <a:pPr>
              <a:buFont typeface="Arial" panose="020B0604020202020204" pitchFamily="34" charset="0"/>
              <a:buChar char="•"/>
            </a:pPr>
            <a:r>
              <a:rPr lang="en-US" b="1" dirty="0"/>
              <a:t>Independence:</a:t>
            </a:r>
            <a:r>
              <a:rPr lang="en-US" dirty="0"/>
              <a:t> Observations are independent of each other.</a:t>
            </a:r>
          </a:p>
          <a:p>
            <a:pPr>
              <a:buFont typeface="Arial" panose="020B0604020202020204" pitchFamily="34" charset="0"/>
              <a:buChar char="•"/>
            </a:pPr>
            <a:r>
              <a:rPr lang="en-US" b="1" dirty="0"/>
              <a:t>Normality:</a:t>
            </a:r>
            <a:r>
              <a:rPr lang="en-US" dirty="0"/>
              <a:t> Data in each group is approximately normally distributed.</a:t>
            </a:r>
          </a:p>
          <a:p>
            <a:pPr>
              <a:buFont typeface="Arial" panose="020B0604020202020204" pitchFamily="34" charset="0"/>
              <a:buChar char="•"/>
            </a:pPr>
            <a:r>
              <a:rPr lang="en-US" b="1" dirty="0"/>
              <a:t>Homogeneity of Variances:</a:t>
            </a:r>
            <a:r>
              <a:rPr lang="en-US" dirty="0"/>
              <a:t> The variances across groups are roughly equal.</a:t>
            </a:r>
          </a:p>
        </p:txBody>
      </p:sp>
      <p:sp>
        <p:nvSpPr>
          <p:cNvPr id="7" name="TextBox 6">
            <a:extLst>
              <a:ext uri="{FF2B5EF4-FFF2-40B4-BE49-F238E27FC236}">
                <a16:creationId xmlns:a16="http://schemas.microsoft.com/office/drawing/2014/main" id="{9A25DD00-7D86-AC9D-D4D6-79424B6437B0}"/>
              </a:ext>
            </a:extLst>
          </p:cNvPr>
          <p:cNvSpPr txBox="1"/>
          <p:nvPr/>
        </p:nvSpPr>
        <p:spPr>
          <a:xfrm>
            <a:off x="453452" y="2690336"/>
            <a:ext cx="12752882" cy="1477328"/>
          </a:xfrm>
          <a:prstGeom prst="rect">
            <a:avLst/>
          </a:prstGeom>
          <a:noFill/>
        </p:spPr>
        <p:txBody>
          <a:bodyPr wrap="square">
            <a:spAutoFit/>
          </a:bodyPr>
          <a:lstStyle/>
          <a:p>
            <a:pPr>
              <a:buNone/>
            </a:pPr>
            <a:r>
              <a:rPr lang="en-US" b="1" dirty="0">
                <a:solidFill>
                  <a:srgbClr val="B62D16"/>
                </a:solidFill>
              </a:rPr>
              <a:t>Examples</a:t>
            </a:r>
          </a:p>
          <a:p>
            <a:pPr>
              <a:buFont typeface="Arial" panose="020B0604020202020204" pitchFamily="34" charset="0"/>
              <a:buChar char="•"/>
            </a:pPr>
            <a:r>
              <a:rPr lang="en-US" dirty="0"/>
              <a:t>Comparing the </a:t>
            </a:r>
            <a:r>
              <a:rPr lang="en-US" b="1" dirty="0"/>
              <a:t>average blood sugar levels</a:t>
            </a:r>
            <a:r>
              <a:rPr lang="en-US" dirty="0"/>
              <a:t> of patients receiving three different medications.</a:t>
            </a:r>
          </a:p>
          <a:p>
            <a:pPr>
              <a:buFont typeface="Arial" panose="020B0604020202020204" pitchFamily="34" charset="0"/>
              <a:buChar char="•"/>
            </a:pPr>
            <a:r>
              <a:rPr lang="en-US" dirty="0"/>
              <a:t>Measuring the </a:t>
            </a:r>
            <a:r>
              <a:rPr lang="en-US" b="1" dirty="0"/>
              <a:t>average yield of crops</a:t>
            </a:r>
            <a:r>
              <a:rPr lang="en-US" dirty="0"/>
              <a:t> grown with three different fertilizers.</a:t>
            </a:r>
          </a:p>
          <a:p>
            <a:pPr>
              <a:buFont typeface="Arial" panose="020B0604020202020204" pitchFamily="34" charset="0"/>
              <a:buChar char="•"/>
            </a:pPr>
            <a:r>
              <a:rPr lang="en-US" dirty="0"/>
              <a:t>Testing whether </a:t>
            </a:r>
            <a:r>
              <a:rPr lang="en-US" b="1" dirty="0"/>
              <a:t>customer satisfaction scores</a:t>
            </a:r>
            <a:r>
              <a:rPr lang="en-US" dirty="0"/>
              <a:t> differ across four branches of a store.</a:t>
            </a:r>
          </a:p>
          <a:p>
            <a:pPr>
              <a:buFont typeface="Arial" panose="020B0604020202020204" pitchFamily="34" charset="0"/>
              <a:buChar char="•"/>
            </a:pPr>
            <a:r>
              <a:rPr lang="en-US" dirty="0"/>
              <a:t>Examining if </a:t>
            </a:r>
            <a:r>
              <a:rPr lang="en-US" b="1" dirty="0"/>
              <a:t>reaction times</a:t>
            </a:r>
            <a:r>
              <a:rPr lang="en-US" dirty="0"/>
              <a:t> differ when subjects are given three types of visual stimuli.</a:t>
            </a:r>
          </a:p>
        </p:txBody>
      </p:sp>
      <p:sp>
        <p:nvSpPr>
          <p:cNvPr id="9" name="TextBox 8">
            <a:extLst>
              <a:ext uri="{FF2B5EF4-FFF2-40B4-BE49-F238E27FC236}">
                <a16:creationId xmlns:a16="http://schemas.microsoft.com/office/drawing/2014/main" id="{296CC275-52E9-9F88-5E6C-F7DC25E342C9}"/>
              </a:ext>
            </a:extLst>
          </p:cNvPr>
          <p:cNvSpPr txBox="1"/>
          <p:nvPr/>
        </p:nvSpPr>
        <p:spPr>
          <a:xfrm>
            <a:off x="453452" y="4420748"/>
            <a:ext cx="11208896" cy="1200329"/>
          </a:xfrm>
          <a:prstGeom prst="rect">
            <a:avLst/>
          </a:prstGeom>
          <a:noFill/>
        </p:spPr>
        <p:txBody>
          <a:bodyPr wrap="square">
            <a:spAutoFit/>
          </a:bodyPr>
          <a:lstStyle/>
          <a:p>
            <a:pPr>
              <a:buNone/>
            </a:pPr>
            <a:r>
              <a:rPr lang="en-US" b="1" dirty="0">
                <a:solidFill>
                  <a:srgbClr val="B62D16"/>
                </a:solidFill>
              </a:rPr>
              <a:t>Post Hoc Tests</a:t>
            </a:r>
          </a:p>
          <a:p>
            <a:r>
              <a:rPr lang="en-US" dirty="0"/>
              <a:t>If ANOVA shows a significant difference, we cannot immediately tell </a:t>
            </a:r>
            <a:r>
              <a:rPr lang="en-US" b="1" dirty="0"/>
              <a:t>which groups differ</a:t>
            </a:r>
            <a:r>
              <a:rPr lang="en-US" dirty="0"/>
              <a:t>.</a:t>
            </a:r>
            <a:br>
              <a:rPr lang="en-US" dirty="0"/>
            </a:br>
            <a:r>
              <a:rPr lang="en-US" dirty="0"/>
              <a:t>So, we use </a:t>
            </a:r>
            <a:r>
              <a:rPr lang="en-US" b="1" dirty="0"/>
              <a:t>post hoc tests</a:t>
            </a:r>
            <a:r>
              <a:rPr lang="en-US" dirty="0"/>
              <a:t> (e.g., Tukey’s HSD, Bonferroni test, </a:t>
            </a:r>
            <a:r>
              <a:rPr lang="en-US" dirty="0" err="1"/>
              <a:t>Scheffé</a:t>
            </a:r>
            <a:r>
              <a:rPr lang="en-US" dirty="0"/>
              <a:t> test) to identify </a:t>
            </a:r>
            <a:r>
              <a:rPr lang="en-US" b="1" dirty="0"/>
              <a:t>exactly which groups</a:t>
            </a:r>
            <a:r>
              <a:rPr lang="en-US" dirty="0"/>
              <a:t> are significantly different.</a:t>
            </a:r>
          </a:p>
        </p:txBody>
      </p:sp>
      <p:sp>
        <p:nvSpPr>
          <p:cNvPr id="2" name="TextBox 1">
            <a:extLst>
              <a:ext uri="{FF2B5EF4-FFF2-40B4-BE49-F238E27FC236}">
                <a16:creationId xmlns:a16="http://schemas.microsoft.com/office/drawing/2014/main" id="{42C32A1E-0130-4A87-31F5-B33033E31DD9}"/>
              </a:ext>
            </a:extLst>
          </p:cNvPr>
          <p:cNvSpPr txBox="1"/>
          <p:nvPr/>
        </p:nvSpPr>
        <p:spPr>
          <a:xfrm>
            <a:off x="573374" y="716925"/>
            <a:ext cx="6093500" cy="46166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i="0" u="none" strike="noStrike" kern="1200" cap="none" spc="0" normalizeH="0" baseline="0" noProof="0" dirty="0">
                <a:ln>
                  <a:noFill/>
                </a:ln>
                <a:solidFill>
                  <a:prstClr val="black"/>
                </a:solidFill>
                <a:effectLst/>
                <a:uLnTx/>
                <a:uFillTx/>
                <a:latin typeface="Aptos" panose="020B0004020202020204" pitchFamily="34" charset="0"/>
              </a:rPr>
              <a:t>ANOVA (Analysis of Variance)</a:t>
            </a:r>
          </a:p>
        </p:txBody>
      </p:sp>
    </p:spTree>
    <p:extLst>
      <p:ext uri="{BB962C8B-B14F-4D97-AF65-F5344CB8AC3E}">
        <p14:creationId xmlns:p14="http://schemas.microsoft.com/office/powerpoint/2010/main" val="18492052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3321488-A9B0-AE17-4E28-9F0B1127C6C1}"/>
              </a:ext>
            </a:extLst>
          </p:cNvPr>
          <p:cNvSpPr txBox="1"/>
          <p:nvPr/>
        </p:nvSpPr>
        <p:spPr>
          <a:xfrm>
            <a:off x="393492" y="1224171"/>
            <a:ext cx="11358797" cy="923330"/>
          </a:xfrm>
          <a:prstGeom prst="rect">
            <a:avLst/>
          </a:prstGeom>
          <a:noFill/>
        </p:spPr>
        <p:txBody>
          <a:bodyPr wrap="square">
            <a:spAutoFit/>
          </a:bodyPr>
          <a:lstStyle/>
          <a:p>
            <a:r>
              <a:rPr lang="en-US" dirty="0">
                <a:latin typeface="Aptos" panose="020B0004020202020204" pitchFamily="34" charset="0"/>
              </a:rPr>
              <a:t>The </a:t>
            </a:r>
            <a:r>
              <a:rPr lang="en-US" b="1" dirty="0">
                <a:solidFill>
                  <a:srgbClr val="B62D16"/>
                </a:solidFill>
                <a:latin typeface="Aptos" panose="020B0004020202020204" pitchFamily="34" charset="0"/>
              </a:rPr>
              <a:t>Chi-Square test</a:t>
            </a:r>
            <a:r>
              <a:rPr lang="en-US" dirty="0">
                <a:solidFill>
                  <a:srgbClr val="B62D16"/>
                </a:solidFill>
                <a:latin typeface="Aptos" panose="020B0004020202020204" pitchFamily="34" charset="0"/>
              </a:rPr>
              <a:t> </a:t>
            </a:r>
            <a:r>
              <a:rPr lang="en-US" dirty="0">
                <a:latin typeface="Aptos" panose="020B0004020202020204" pitchFamily="34" charset="0"/>
              </a:rPr>
              <a:t>is a statistical test used to determine whether there is a </a:t>
            </a:r>
            <a:r>
              <a:rPr lang="en-US" b="1" dirty="0">
                <a:latin typeface="Aptos" panose="020B0004020202020204" pitchFamily="34" charset="0"/>
              </a:rPr>
              <a:t>significant association</a:t>
            </a:r>
            <a:r>
              <a:rPr lang="en-US" dirty="0">
                <a:latin typeface="Aptos" panose="020B0004020202020204" pitchFamily="34" charset="0"/>
              </a:rPr>
              <a:t> between </a:t>
            </a:r>
            <a:r>
              <a:rPr lang="en-US" b="1" dirty="0">
                <a:latin typeface="Aptos" panose="020B0004020202020204" pitchFamily="34" charset="0"/>
              </a:rPr>
              <a:t>categorical variables</a:t>
            </a:r>
            <a:r>
              <a:rPr lang="en-US" dirty="0">
                <a:latin typeface="Aptos" panose="020B0004020202020204" pitchFamily="34" charset="0"/>
              </a:rPr>
              <a:t>.</a:t>
            </a:r>
            <a:br>
              <a:rPr lang="en-US" dirty="0">
                <a:latin typeface="Aptos" panose="020B0004020202020204" pitchFamily="34" charset="0"/>
              </a:rPr>
            </a:br>
            <a:r>
              <a:rPr lang="en-US" dirty="0">
                <a:latin typeface="Aptos" panose="020B0004020202020204" pitchFamily="34" charset="0"/>
              </a:rPr>
              <a:t>It is widely used when the data is presented in the form of counts or frequencies.</a:t>
            </a:r>
          </a:p>
        </p:txBody>
      </p:sp>
      <p:sp>
        <p:nvSpPr>
          <p:cNvPr id="5" name="TextBox 4">
            <a:extLst>
              <a:ext uri="{FF2B5EF4-FFF2-40B4-BE49-F238E27FC236}">
                <a16:creationId xmlns:a16="http://schemas.microsoft.com/office/drawing/2014/main" id="{D5F2EA3A-F8CE-CE57-EB21-34EEB1AFFB33}"/>
              </a:ext>
            </a:extLst>
          </p:cNvPr>
          <p:cNvSpPr txBox="1"/>
          <p:nvPr/>
        </p:nvSpPr>
        <p:spPr>
          <a:xfrm>
            <a:off x="393492" y="2383675"/>
            <a:ext cx="11167672" cy="3416320"/>
          </a:xfrm>
          <a:prstGeom prst="rect">
            <a:avLst/>
          </a:prstGeom>
          <a:noFill/>
        </p:spPr>
        <p:txBody>
          <a:bodyPr wrap="square">
            <a:spAutoFit/>
          </a:bodyPr>
          <a:lstStyle/>
          <a:p>
            <a:pPr>
              <a:buNone/>
            </a:pPr>
            <a:r>
              <a:rPr lang="en-US" b="1" dirty="0">
                <a:solidFill>
                  <a:srgbClr val="B62D16"/>
                </a:solidFill>
                <a:latin typeface="Aptos" panose="020B0004020202020204" pitchFamily="34" charset="0"/>
              </a:rPr>
              <a:t>Types of Chi-Square Tests</a:t>
            </a:r>
          </a:p>
          <a:p>
            <a:pPr>
              <a:buFont typeface="+mj-lt"/>
              <a:buAutoNum type="arabicPeriod"/>
            </a:pPr>
            <a:r>
              <a:rPr lang="en-US" b="1" dirty="0">
                <a:solidFill>
                  <a:srgbClr val="B62D16"/>
                </a:solidFill>
                <a:latin typeface="Aptos" panose="020B0004020202020204" pitchFamily="34" charset="0"/>
              </a:rPr>
              <a:t>Chi-Square Test of Independence</a:t>
            </a:r>
            <a:endParaRPr lang="en-US" dirty="0">
              <a:solidFill>
                <a:srgbClr val="B62D16"/>
              </a:solidFill>
              <a:latin typeface="Aptos" panose="020B0004020202020204" pitchFamily="34" charset="0"/>
            </a:endParaRPr>
          </a:p>
          <a:p>
            <a:pPr marL="742950" lvl="1" indent="-285750">
              <a:buFont typeface="+mj-lt"/>
              <a:buAutoNum type="arabicPeriod"/>
            </a:pPr>
            <a:r>
              <a:rPr lang="en-US" dirty="0">
                <a:latin typeface="Aptos" panose="020B0004020202020204" pitchFamily="34" charset="0"/>
              </a:rPr>
              <a:t>Checks if </a:t>
            </a:r>
            <a:r>
              <a:rPr lang="en-US" b="1" dirty="0">
                <a:latin typeface="Aptos" panose="020B0004020202020204" pitchFamily="34" charset="0"/>
              </a:rPr>
              <a:t>two categorical variables are related</a:t>
            </a:r>
            <a:r>
              <a:rPr lang="en-US" dirty="0">
                <a:latin typeface="Aptos" panose="020B0004020202020204" pitchFamily="34" charset="0"/>
              </a:rPr>
              <a:t>.</a:t>
            </a:r>
          </a:p>
          <a:p>
            <a:pPr marL="742950" lvl="1" indent="-285750">
              <a:buFont typeface="+mj-lt"/>
              <a:buAutoNum type="arabicPeriod"/>
            </a:pPr>
            <a:r>
              <a:rPr lang="en-US" b="1" dirty="0">
                <a:latin typeface="Aptos" panose="020B0004020202020204" pitchFamily="34" charset="0"/>
              </a:rPr>
              <a:t>Example:</a:t>
            </a:r>
            <a:r>
              <a:rPr lang="en-US" dirty="0">
                <a:latin typeface="Aptos" panose="020B0004020202020204" pitchFamily="34" charset="0"/>
              </a:rPr>
              <a:t> Testing if gender (male/female) is related to preference for a type of product (A/B).</a:t>
            </a:r>
          </a:p>
          <a:p>
            <a:pPr marL="742950" lvl="1" indent="-285750">
              <a:buFont typeface="+mj-lt"/>
              <a:buAutoNum type="arabicPeriod"/>
            </a:pPr>
            <a:r>
              <a:rPr lang="en-US" dirty="0">
                <a:latin typeface="Aptos" panose="020B0004020202020204" pitchFamily="34" charset="0"/>
              </a:rPr>
              <a:t>Question it answers:</a:t>
            </a:r>
            <a:br>
              <a:rPr lang="en-US" dirty="0">
                <a:latin typeface="Aptos" panose="020B0004020202020204" pitchFamily="34" charset="0"/>
              </a:rPr>
            </a:br>
            <a:r>
              <a:rPr lang="en-US" i="1" dirty="0">
                <a:latin typeface="Aptos" panose="020B0004020202020204" pitchFamily="34" charset="0"/>
              </a:rPr>
              <a:t>“Is there an association between variable A and variable B?”</a:t>
            </a:r>
            <a:endParaRPr lang="en-US" dirty="0">
              <a:latin typeface="Aptos" panose="020B0004020202020204" pitchFamily="34" charset="0"/>
            </a:endParaRPr>
          </a:p>
          <a:p>
            <a:pPr>
              <a:buFont typeface="+mj-lt"/>
              <a:buAutoNum type="arabicPeriod"/>
            </a:pPr>
            <a:r>
              <a:rPr lang="en-US" b="1" dirty="0">
                <a:solidFill>
                  <a:srgbClr val="B62D16"/>
                </a:solidFill>
                <a:latin typeface="Aptos" panose="020B0004020202020204" pitchFamily="34" charset="0"/>
              </a:rPr>
              <a:t>Chi-Square Goodness of Fit Test</a:t>
            </a:r>
            <a:endParaRPr lang="en-US" dirty="0">
              <a:solidFill>
                <a:srgbClr val="B62D16"/>
              </a:solidFill>
              <a:latin typeface="Aptos" panose="020B0004020202020204" pitchFamily="34" charset="0"/>
            </a:endParaRPr>
          </a:p>
          <a:p>
            <a:pPr marL="742950" lvl="1" indent="-285750">
              <a:buFont typeface="+mj-lt"/>
              <a:buAutoNum type="arabicPeriod"/>
            </a:pPr>
            <a:r>
              <a:rPr lang="en-US" dirty="0">
                <a:latin typeface="Aptos" panose="020B0004020202020204" pitchFamily="34" charset="0"/>
              </a:rPr>
              <a:t>Checks if the </a:t>
            </a:r>
            <a:r>
              <a:rPr lang="en-US" b="1" dirty="0">
                <a:latin typeface="Aptos" panose="020B0004020202020204" pitchFamily="34" charset="0"/>
              </a:rPr>
              <a:t>observed distribution</a:t>
            </a:r>
            <a:r>
              <a:rPr lang="en-US" dirty="0">
                <a:latin typeface="Aptos" panose="020B0004020202020204" pitchFamily="34" charset="0"/>
              </a:rPr>
              <a:t> of a categorical variable matches an </a:t>
            </a:r>
            <a:r>
              <a:rPr lang="en-US" b="1" dirty="0">
                <a:latin typeface="Aptos" panose="020B0004020202020204" pitchFamily="34" charset="0"/>
              </a:rPr>
              <a:t>expected distribution</a:t>
            </a:r>
            <a:r>
              <a:rPr lang="en-US" dirty="0">
                <a:latin typeface="Aptos" panose="020B0004020202020204" pitchFamily="34" charset="0"/>
              </a:rPr>
              <a:t>.</a:t>
            </a:r>
          </a:p>
          <a:p>
            <a:pPr marL="742950" lvl="1" indent="-285750">
              <a:buFont typeface="+mj-lt"/>
              <a:buAutoNum type="arabicPeriod"/>
            </a:pPr>
            <a:r>
              <a:rPr lang="en-US" b="1" dirty="0">
                <a:latin typeface="Aptos" panose="020B0004020202020204" pitchFamily="34" charset="0"/>
              </a:rPr>
              <a:t>Example:</a:t>
            </a:r>
            <a:r>
              <a:rPr lang="en-US" dirty="0">
                <a:latin typeface="Aptos" panose="020B0004020202020204" pitchFamily="34" charset="0"/>
              </a:rPr>
              <a:t> Testing if the distribution of blood types in a population matches the expected distribution (A, B, AB, O).</a:t>
            </a:r>
          </a:p>
          <a:p>
            <a:pPr marL="742950" lvl="1" indent="-285750">
              <a:buFont typeface="+mj-lt"/>
              <a:buAutoNum type="arabicPeriod"/>
            </a:pPr>
            <a:r>
              <a:rPr lang="en-US" dirty="0">
                <a:latin typeface="Aptos" panose="020B0004020202020204" pitchFamily="34" charset="0"/>
              </a:rPr>
              <a:t>Question it answers:</a:t>
            </a:r>
            <a:br>
              <a:rPr lang="en-US" dirty="0">
                <a:latin typeface="Aptos" panose="020B0004020202020204" pitchFamily="34" charset="0"/>
              </a:rPr>
            </a:br>
            <a:r>
              <a:rPr lang="en-US" dirty="0">
                <a:latin typeface="Aptos" panose="020B0004020202020204" pitchFamily="34" charset="0"/>
              </a:rPr>
              <a:t> </a:t>
            </a:r>
            <a:r>
              <a:rPr lang="en-US" i="1" dirty="0">
                <a:latin typeface="Aptos" panose="020B0004020202020204" pitchFamily="34" charset="0"/>
              </a:rPr>
              <a:t>“Does the observed data fit the expected proportions?”</a:t>
            </a:r>
            <a:endParaRPr lang="en-US" dirty="0">
              <a:latin typeface="Aptos" panose="020B0004020202020204" pitchFamily="34" charset="0"/>
            </a:endParaRPr>
          </a:p>
        </p:txBody>
      </p:sp>
      <p:sp>
        <p:nvSpPr>
          <p:cNvPr id="4" name="TextBox 3">
            <a:extLst>
              <a:ext uri="{FF2B5EF4-FFF2-40B4-BE49-F238E27FC236}">
                <a16:creationId xmlns:a16="http://schemas.microsoft.com/office/drawing/2014/main" id="{1B3E1E4D-DEFE-A87E-E3D5-8A023189E25C}"/>
              </a:ext>
            </a:extLst>
          </p:cNvPr>
          <p:cNvSpPr txBox="1"/>
          <p:nvPr/>
        </p:nvSpPr>
        <p:spPr>
          <a:xfrm>
            <a:off x="528404" y="670174"/>
            <a:ext cx="6093500" cy="46166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i="0" u="none" strike="noStrike" kern="1200" cap="none" spc="0" normalizeH="0" baseline="0" noProof="0" dirty="0">
                <a:ln>
                  <a:noFill/>
                </a:ln>
                <a:solidFill>
                  <a:prstClr val="black"/>
                </a:solidFill>
                <a:effectLst/>
                <a:uLnTx/>
                <a:uFillTx/>
                <a:latin typeface="Aptos" panose="020B0004020202020204" pitchFamily="34" charset="0"/>
              </a:rPr>
              <a:t>Chi-Square Test (χ² Test)</a:t>
            </a:r>
          </a:p>
        </p:txBody>
      </p:sp>
    </p:spTree>
    <p:extLst>
      <p:ext uri="{BB962C8B-B14F-4D97-AF65-F5344CB8AC3E}">
        <p14:creationId xmlns:p14="http://schemas.microsoft.com/office/powerpoint/2010/main" val="19741774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D698B40-A748-ED99-3030-EB180364F261}"/>
              </a:ext>
            </a:extLst>
          </p:cNvPr>
          <p:cNvSpPr txBox="1"/>
          <p:nvPr/>
        </p:nvSpPr>
        <p:spPr>
          <a:xfrm>
            <a:off x="558384" y="1345926"/>
            <a:ext cx="11313826" cy="2031325"/>
          </a:xfrm>
          <a:prstGeom prst="rect">
            <a:avLst/>
          </a:prstGeom>
          <a:noFill/>
        </p:spPr>
        <p:txBody>
          <a:bodyPr wrap="square">
            <a:spAutoFit/>
          </a:bodyPr>
          <a:lstStyle/>
          <a:p>
            <a:pPr>
              <a:buNone/>
            </a:pPr>
            <a:r>
              <a:rPr lang="en-US" b="1" dirty="0">
                <a:solidFill>
                  <a:srgbClr val="B62D16"/>
                </a:solidFill>
              </a:rPr>
              <a:t>Hypotheses</a:t>
            </a:r>
          </a:p>
          <a:p>
            <a:pPr>
              <a:buFont typeface="Arial" panose="020B0604020202020204" pitchFamily="34" charset="0"/>
              <a:buChar char="•"/>
            </a:pPr>
            <a:r>
              <a:rPr lang="en-US" b="1" dirty="0">
                <a:solidFill>
                  <a:srgbClr val="B62D16"/>
                </a:solidFill>
              </a:rPr>
              <a:t>Null Hypothesis (H₀):</a:t>
            </a:r>
            <a:endParaRPr lang="en-US" dirty="0">
              <a:solidFill>
                <a:srgbClr val="B62D16"/>
              </a:solidFill>
            </a:endParaRPr>
          </a:p>
          <a:p>
            <a:pPr marL="742950" lvl="1" indent="-285750">
              <a:buFont typeface="Arial" panose="020B0604020202020204" pitchFamily="34" charset="0"/>
              <a:buChar char="•"/>
            </a:pPr>
            <a:r>
              <a:rPr lang="en-US" dirty="0"/>
              <a:t>For Test of Independence → There is </a:t>
            </a:r>
            <a:r>
              <a:rPr lang="en-US" b="1" dirty="0"/>
              <a:t>no association</a:t>
            </a:r>
            <a:r>
              <a:rPr lang="en-US" dirty="0"/>
              <a:t> between the variables.</a:t>
            </a:r>
          </a:p>
          <a:p>
            <a:pPr marL="742950" lvl="1" indent="-285750">
              <a:buFont typeface="Arial" panose="020B0604020202020204" pitchFamily="34" charset="0"/>
              <a:buChar char="•"/>
            </a:pPr>
            <a:r>
              <a:rPr lang="en-US" dirty="0"/>
              <a:t>For Goodness of Fit → The </a:t>
            </a:r>
            <a:r>
              <a:rPr lang="en-US" b="1" dirty="0"/>
              <a:t>observed distribution matches</a:t>
            </a:r>
            <a:r>
              <a:rPr lang="en-US" dirty="0"/>
              <a:t> the expected distribution.</a:t>
            </a:r>
          </a:p>
          <a:p>
            <a:pPr>
              <a:buFont typeface="Arial" panose="020B0604020202020204" pitchFamily="34" charset="0"/>
              <a:buChar char="•"/>
            </a:pPr>
            <a:r>
              <a:rPr lang="en-US" b="1" dirty="0">
                <a:solidFill>
                  <a:srgbClr val="B62D16"/>
                </a:solidFill>
              </a:rPr>
              <a:t>Alternative Hypothesis (H₁):</a:t>
            </a:r>
            <a:endParaRPr lang="en-US" dirty="0">
              <a:solidFill>
                <a:srgbClr val="B62D16"/>
              </a:solidFill>
            </a:endParaRPr>
          </a:p>
          <a:p>
            <a:pPr marL="742950" lvl="1" indent="-285750">
              <a:buFont typeface="Arial" panose="020B0604020202020204" pitchFamily="34" charset="0"/>
              <a:buChar char="•"/>
            </a:pPr>
            <a:r>
              <a:rPr lang="en-US" dirty="0"/>
              <a:t>For Test of Independence → There </a:t>
            </a:r>
            <a:r>
              <a:rPr lang="en-US" b="1" dirty="0"/>
              <a:t>is an association</a:t>
            </a:r>
            <a:r>
              <a:rPr lang="en-US" dirty="0"/>
              <a:t> between the variables.</a:t>
            </a:r>
          </a:p>
          <a:p>
            <a:pPr marL="742950" lvl="1" indent="-285750">
              <a:buFont typeface="Arial" panose="020B0604020202020204" pitchFamily="34" charset="0"/>
              <a:buChar char="•"/>
            </a:pPr>
            <a:r>
              <a:rPr lang="en-US" dirty="0"/>
              <a:t>For Goodness of Fit → The observed distribution </a:t>
            </a:r>
            <a:r>
              <a:rPr lang="en-US" b="1" dirty="0"/>
              <a:t>does not match</a:t>
            </a:r>
            <a:r>
              <a:rPr lang="en-US" dirty="0"/>
              <a:t> the expected distribution.</a:t>
            </a:r>
          </a:p>
        </p:txBody>
      </p:sp>
      <p:sp>
        <p:nvSpPr>
          <p:cNvPr id="5" name="TextBox 4">
            <a:extLst>
              <a:ext uri="{FF2B5EF4-FFF2-40B4-BE49-F238E27FC236}">
                <a16:creationId xmlns:a16="http://schemas.microsoft.com/office/drawing/2014/main" id="{27DD06C7-FF1B-68AD-7E30-AF6430263469}"/>
              </a:ext>
            </a:extLst>
          </p:cNvPr>
          <p:cNvSpPr txBox="1"/>
          <p:nvPr/>
        </p:nvSpPr>
        <p:spPr>
          <a:xfrm>
            <a:off x="568378" y="3480750"/>
            <a:ext cx="11303832" cy="1477328"/>
          </a:xfrm>
          <a:prstGeom prst="rect">
            <a:avLst/>
          </a:prstGeom>
          <a:noFill/>
        </p:spPr>
        <p:txBody>
          <a:bodyPr wrap="square">
            <a:spAutoFit/>
          </a:bodyPr>
          <a:lstStyle/>
          <a:p>
            <a:pPr>
              <a:buNone/>
            </a:pPr>
            <a:r>
              <a:rPr lang="en-US" b="1" dirty="0">
                <a:solidFill>
                  <a:srgbClr val="B62D16"/>
                </a:solidFill>
              </a:rPr>
              <a:t>Assumptions</a:t>
            </a:r>
          </a:p>
          <a:p>
            <a:pPr>
              <a:buFont typeface="Arial" panose="020B0604020202020204" pitchFamily="34" charset="0"/>
              <a:buChar char="•"/>
            </a:pPr>
            <a:r>
              <a:rPr lang="en-US" dirty="0"/>
              <a:t>Data are in the form of </a:t>
            </a:r>
            <a:r>
              <a:rPr lang="en-US" b="1" dirty="0"/>
              <a:t>frequencies (counts)</a:t>
            </a:r>
            <a:r>
              <a:rPr lang="en-US" dirty="0"/>
              <a:t>, not percentages or means.</a:t>
            </a:r>
          </a:p>
          <a:p>
            <a:pPr>
              <a:buFont typeface="Arial" panose="020B0604020202020204" pitchFamily="34" charset="0"/>
              <a:buChar char="•"/>
            </a:pPr>
            <a:r>
              <a:rPr lang="en-US" dirty="0"/>
              <a:t>Categories must be </a:t>
            </a:r>
            <a:r>
              <a:rPr lang="en-US" b="1" dirty="0"/>
              <a:t>mutually exclusive</a:t>
            </a:r>
            <a:r>
              <a:rPr lang="en-US" dirty="0"/>
              <a:t>.</a:t>
            </a:r>
          </a:p>
          <a:p>
            <a:pPr>
              <a:buFont typeface="Arial" panose="020B0604020202020204" pitchFamily="34" charset="0"/>
              <a:buChar char="•"/>
            </a:pPr>
            <a:r>
              <a:rPr lang="en-US" dirty="0"/>
              <a:t>The sample should be </a:t>
            </a:r>
            <a:r>
              <a:rPr lang="en-US" b="1" dirty="0"/>
              <a:t>randomly selected</a:t>
            </a:r>
            <a:r>
              <a:rPr lang="en-US" dirty="0"/>
              <a:t>.</a:t>
            </a:r>
          </a:p>
          <a:p>
            <a:pPr>
              <a:buFont typeface="Arial" panose="020B0604020202020204" pitchFamily="34" charset="0"/>
              <a:buChar char="•"/>
            </a:pPr>
            <a:r>
              <a:rPr lang="en-US" dirty="0"/>
              <a:t>Expected frequency in each cell should ideally be ≥ 5 for accuracy.</a:t>
            </a:r>
          </a:p>
        </p:txBody>
      </p:sp>
      <p:sp>
        <p:nvSpPr>
          <p:cNvPr id="2" name="TextBox 1">
            <a:extLst>
              <a:ext uri="{FF2B5EF4-FFF2-40B4-BE49-F238E27FC236}">
                <a16:creationId xmlns:a16="http://schemas.microsoft.com/office/drawing/2014/main" id="{C052E1FD-4C06-F794-EEF7-DF5F3B04248C}"/>
              </a:ext>
            </a:extLst>
          </p:cNvPr>
          <p:cNvSpPr txBox="1"/>
          <p:nvPr/>
        </p:nvSpPr>
        <p:spPr>
          <a:xfrm>
            <a:off x="528404" y="670174"/>
            <a:ext cx="6093500" cy="46166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i="0" u="none" strike="noStrike" kern="1200" cap="none" spc="0" normalizeH="0" baseline="0" noProof="0" dirty="0">
                <a:ln>
                  <a:noFill/>
                </a:ln>
                <a:solidFill>
                  <a:prstClr val="black"/>
                </a:solidFill>
                <a:effectLst/>
                <a:uLnTx/>
                <a:uFillTx/>
                <a:latin typeface="Aptos" panose="020B0004020202020204" pitchFamily="34" charset="0"/>
              </a:rPr>
              <a:t>Chi-Square Test (χ² Test)</a:t>
            </a:r>
          </a:p>
        </p:txBody>
      </p:sp>
    </p:spTree>
    <p:extLst>
      <p:ext uri="{BB962C8B-B14F-4D97-AF65-F5344CB8AC3E}">
        <p14:creationId xmlns:p14="http://schemas.microsoft.com/office/powerpoint/2010/main" val="7510062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1D6B5B7-F5C8-2FA9-6688-DEC3CFDA1877}"/>
              </a:ext>
            </a:extLst>
          </p:cNvPr>
          <p:cNvSpPr txBox="1"/>
          <p:nvPr/>
        </p:nvSpPr>
        <p:spPr>
          <a:xfrm>
            <a:off x="588364" y="1390897"/>
            <a:ext cx="11073984" cy="2585323"/>
          </a:xfrm>
          <a:prstGeom prst="rect">
            <a:avLst/>
          </a:prstGeom>
          <a:noFill/>
        </p:spPr>
        <p:txBody>
          <a:bodyPr wrap="square">
            <a:spAutoFit/>
          </a:bodyPr>
          <a:lstStyle/>
          <a:p>
            <a:pPr>
              <a:buNone/>
            </a:pPr>
            <a:r>
              <a:rPr lang="en-US" b="1" dirty="0">
                <a:solidFill>
                  <a:srgbClr val="B62D16"/>
                </a:solidFill>
              </a:rPr>
              <a:t>Steps in Chi-Square Test</a:t>
            </a:r>
          </a:p>
          <a:p>
            <a:pPr>
              <a:buFont typeface="+mj-lt"/>
              <a:buAutoNum type="arabicPeriod"/>
            </a:pPr>
            <a:r>
              <a:rPr lang="en-US" dirty="0"/>
              <a:t>State </a:t>
            </a:r>
            <a:r>
              <a:rPr lang="en-US" b="1" dirty="0"/>
              <a:t>H₀</a:t>
            </a:r>
            <a:r>
              <a:rPr lang="en-US" dirty="0"/>
              <a:t> and </a:t>
            </a:r>
            <a:r>
              <a:rPr lang="en-US" b="1" dirty="0"/>
              <a:t>H₁</a:t>
            </a:r>
            <a:r>
              <a:rPr lang="en-US" dirty="0"/>
              <a:t>.</a:t>
            </a:r>
          </a:p>
          <a:p>
            <a:pPr>
              <a:buFont typeface="+mj-lt"/>
              <a:buAutoNum type="arabicPeriod"/>
            </a:pPr>
            <a:r>
              <a:rPr lang="en-US" dirty="0"/>
              <a:t>Create a </a:t>
            </a:r>
            <a:r>
              <a:rPr lang="en-US" b="1" dirty="0"/>
              <a:t>contingency table</a:t>
            </a:r>
            <a:r>
              <a:rPr lang="en-US" dirty="0"/>
              <a:t> (for independence) or expected vs observed table (for goodness of fit).</a:t>
            </a:r>
          </a:p>
          <a:p>
            <a:pPr>
              <a:buFont typeface="+mj-lt"/>
              <a:buAutoNum type="arabicPeriod"/>
            </a:pPr>
            <a:r>
              <a:rPr lang="en-US" dirty="0"/>
              <a:t>Calculate expected frequencies.</a:t>
            </a:r>
          </a:p>
          <a:p>
            <a:pPr>
              <a:buFont typeface="+mj-lt"/>
              <a:buAutoNum type="arabicPeriod"/>
            </a:pPr>
            <a:r>
              <a:rPr lang="en-US" dirty="0"/>
              <a:t>Compute the χ² value using the formula.</a:t>
            </a:r>
          </a:p>
          <a:p>
            <a:pPr>
              <a:buFont typeface="+mj-lt"/>
              <a:buAutoNum type="arabicPeriod"/>
            </a:pPr>
            <a:r>
              <a:rPr lang="en-US" dirty="0"/>
              <a:t>Compare χ² with the </a:t>
            </a:r>
            <a:r>
              <a:rPr lang="en-US" b="1" dirty="0"/>
              <a:t>critical value</a:t>
            </a:r>
            <a:r>
              <a:rPr lang="en-US" dirty="0"/>
              <a:t> from the Chi-Square distribution table (based on degrees of freedom).</a:t>
            </a:r>
          </a:p>
          <a:p>
            <a:pPr>
              <a:buFont typeface="+mj-lt"/>
              <a:buAutoNum type="arabicPeriod"/>
            </a:pPr>
            <a:r>
              <a:rPr lang="en-US" dirty="0"/>
              <a:t>Decide:</a:t>
            </a:r>
          </a:p>
          <a:p>
            <a:pPr marL="742950" lvl="1" indent="-285750">
              <a:buFont typeface="+mj-lt"/>
              <a:buAutoNum type="arabicPeriod"/>
            </a:pPr>
            <a:r>
              <a:rPr lang="en-US" dirty="0"/>
              <a:t>If χ² calculated &gt; χ² critical → </a:t>
            </a:r>
            <a:r>
              <a:rPr lang="en-US" b="1" dirty="0"/>
              <a:t>Reject H₀</a:t>
            </a:r>
            <a:r>
              <a:rPr lang="en-US" dirty="0"/>
              <a:t>.</a:t>
            </a:r>
          </a:p>
          <a:p>
            <a:pPr marL="742950" lvl="1" indent="-285750">
              <a:buFont typeface="+mj-lt"/>
              <a:buAutoNum type="arabicPeriod"/>
            </a:pPr>
            <a:r>
              <a:rPr lang="en-US" dirty="0"/>
              <a:t>Otherwise → Fail to reject H₀.</a:t>
            </a:r>
          </a:p>
        </p:txBody>
      </p:sp>
      <p:sp>
        <p:nvSpPr>
          <p:cNvPr id="5" name="TextBox 4">
            <a:extLst>
              <a:ext uri="{FF2B5EF4-FFF2-40B4-BE49-F238E27FC236}">
                <a16:creationId xmlns:a16="http://schemas.microsoft.com/office/drawing/2014/main" id="{9C70E637-2B82-F751-D7CD-D7D5D65FC54E}"/>
              </a:ext>
            </a:extLst>
          </p:cNvPr>
          <p:cNvSpPr txBox="1"/>
          <p:nvPr/>
        </p:nvSpPr>
        <p:spPr>
          <a:xfrm>
            <a:off x="308549" y="3976220"/>
            <a:ext cx="11883451" cy="2308324"/>
          </a:xfrm>
          <a:prstGeom prst="rect">
            <a:avLst/>
          </a:prstGeom>
          <a:noFill/>
        </p:spPr>
        <p:txBody>
          <a:bodyPr wrap="square">
            <a:spAutoFit/>
          </a:bodyPr>
          <a:lstStyle/>
          <a:p>
            <a:pPr>
              <a:buNone/>
            </a:pPr>
            <a:r>
              <a:rPr lang="en-US" b="1" dirty="0">
                <a:solidFill>
                  <a:srgbClr val="B62D16"/>
                </a:solidFill>
              </a:rPr>
              <a:t>Examples</a:t>
            </a:r>
          </a:p>
          <a:p>
            <a:pPr>
              <a:buFont typeface="Arial" panose="020B0604020202020204" pitchFamily="34" charset="0"/>
              <a:buChar char="•"/>
            </a:pPr>
            <a:r>
              <a:rPr lang="en-US" b="1" dirty="0">
                <a:solidFill>
                  <a:srgbClr val="B62D16"/>
                </a:solidFill>
              </a:rPr>
              <a:t>Test of Independence</a:t>
            </a:r>
            <a:r>
              <a:rPr lang="en-US" b="1" dirty="0"/>
              <a:t>:</a:t>
            </a:r>
            <a:br>
              <a:rPr lang="en-US" dirty="0"/>
            </a:br>
            <a:r>
              <a:rPr lang="en-US" dirty="0"/>
              <a:t>Checking if smoking habit (smoker/non-smoker) is related to lung disease status (diseased/healthy).</a:t>
            </a:r>
          </a:p>
          <a:p>
            <a:pPr>
              <a:buFont typeface="Arial" panose="020B0604020202020204" pitchFamily="34" charset="0"/>
              <a:buChar char="•"/>
            </a:pPr>
            <a:r>
              <a:rPr lang="en-US" b="1" dirty="0">
                <a:solidFill>
                  <a:srgbClr val="B62D16"/>
                </a:solidFill>
              </a:rPr>
              <a:t>Goodness of Fit</a:t>
            </a:r>
            <a:r>
              <a:rPr lang="en-US" b="1" dirty="0"/>
              <a:t>:</a:t>
            </a:r>
            <a:br>
              <a:rPr lang="en-US" dirty="0"/>
            </a:br>
            <a:r>
              <a:rPr lang="en-US" dirty="0"/>
              <a:t>Testing if a die is fair (each number 1–6 appears equally often in repeated rolls).</a:t>
            </a:r>
          </a:p>
          <a:p>
            <a:pPr>
              <a:buFont typeface="Arial" panose="020B0604020202020204" pitchFamily="34" charset="0"/>
              <a:buChar char="•"/>
            </a:pPr>
            <a:r>
              <a:rPr lang="en-US" b="1" dirty="0">
                <a:solidFill>
                  <a:srgbClr val="B62D16"/>
                </a:solidFill>
              </a:rPr>
              <a:t>Other uses:</a:t>
            </a:r>
            <a:endParaRPr lang="en-US" dirty="0">
              <a:solidFill>
                <a:srgbClr val="B62D16"/>
              </a:solidFill>
            </a:endParaRPr>
          </a:p>
          <a:p>
            <a:pPr marL="742950" lvl="1" indent="-285750">
              <a:buFont typeface="Arial" panose="020B0604020202020204" pitchFamily="34" charset="0"/>
              <a:buChar char="•"/>
            </a:pPr>
            <a:r>
              <a:rPr lang="en-US" dirty="0"/>
              <a:t>Market research: Are product preferences linked to age groups?</a:t>
            </a:r>
          </a:p>
          <a:p>
            <a:pPr marL="742950" lvl="1" indent="-285750">
              <a:buFont typeface="Arial" panose="020B0604020202020204" pitchFamily="34" charset="0"/>
              <a:buChar char="•"/>
            </a:pPr>
            <a:r>
              <a:rPr lang="en-US" dirty="0"/>
              <a:t>Education: Is the choice of academic major related to gender?</a:t>
            </a:r>
          </a:p>
        </p:txBody>
      </p:sp>
      <p:sp>
        <p:nvSpPr>
          <p:cNvPr id="2" name="TextBox 1">
            <a:extLst>
              <a:ext uri="{FF2B5EF4-FFF2-40B4-BE49-F238E27FC236}">
                <a16:creationId xmlns:a16="http://schemas.microsoft.com/office/drawing/2014/main" id="{637BE5DF-D1A5-6F9C-8EC7-D193968B1E8F}"/>
              </a:ext>
            </a:extLst>
          </p:cNvPr>
          <p:cNvSpPr txBox="1"/>
          <p:nvPr/>
        </p:nvSpPr>
        <p:spPr>
          <a:xfrm>
            <a:off x="528404" y="670174"/>
            <a:ext cx="6093500" cy="46166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i="0" u="none" strike="noStrike" kern="1200" cap="none" spc="0" normalizeH="0" baseline="0" noProof="0" dirty="0">
                <a:ln>
                  <a:noFill/>
                </a:ln>
                <a:solidFill>
                  <a:prstClr val="black"/>
                </a:solidFill>
                <a:effectLst/>
                <a:uLnTx/>
                <a:uFillTx/>
                <a:latin typeface="Aptos" panose="020B0004020202020204" pitchFamily="34" charset="0"/>
              </a:rPr>
              <a:t>Chi-Square Test (χ² Test)</a:t>
            </a:r>
          </a:p>
        </p:txBody>
      </p:sp>
    </p:spTree>
    <p:extLst>
      <p:ext uri="{BB962C8B-B14F-4D97-AF65-F5344CB8AC3E}">
        <p14:creationId xmlns:p14="http://schemas.microsoft.com/office/powerpoint/2010/main" val="26272241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BB1F83E-4A2B-F6A3-08DE-C29BB239A30B}"/>
              </a:ext>
            </a:extLst>
          </p:cNvPr>
          <p:cNvSpPr>
            <a:spLocks noGrp="1"/>
          </p:cNvSpPr>
          <p:nvPr>
            <p:ph idx="1"/>
          </p:nvPr>
        </p:nvSpPr>
        <p:spPr>
          <a:xfrm>
            <a:off x="604434" y="1409339"/>
            <a:ext cx="5893526" cy="4572752"/>
          </a:xfrm>
        </p:spPr>
        <p:txBody>
          <a:bodyPr>
            <a:noAutofit/>
          </a:bodyPr>
          <a:lstStyle/>
          <a:p>
            <a:r>
              <a:rPr lang="en-US" sz="1800" b="1" i="1" dirty="0">
                <a:solidFill>
                  <a:srgbClr val="B62D16"/>
                </a:solidFill>
                <a:latin typeface="Aptos" panose="020B0004020202020204" pitchFamily="34" charset="0"/>
              </a:rPr>
              <a:t>Normal distribution</a:t>
            </a:r>
            <a:r>
              <a:rPr lang="en-US" sz="1800" i="1" dirty="0">
                <a:solidFill>
                  <a:srgbClr val="B62D16"/>
                </a:solidFill>
                <a:latin typeface="Aptos" panose="020B0004020202020204" pitchFamily="34" charset="0"/>
              </a:rPr>
              <a:t> </a:t>
            </a:r>
            <a:r>
              <a:rPr lang="en-US" sz="1800" i="1" dirty="0">
                <a:latin typeface="Aptos" panose="020B0004020202020204" pitchFamily="34" charset="0"/>
              </a:rPr>
              <a:t>is a continuous probability distribution that is symmetric about the mean, depicting that data near the mean are more frequent in occurrence than data far from the mean.</a:t>
            </a:r>
          </a:p>
          <a:p>
            <a:pPr fontAlgn="base"/>
            <a:r>
              <a:rPr lang="en-US" sz="1800" dirty="0">
                <a:latin typeface="Aptos" panose="020B0004020202020204" pitchFamily="34" charset="0"/>
              </a:rPr>
              <a:t>We define Normal Distribution as the probability density function of any continuous random variable for any given system. Now for defining Normal Distribution suppose we take f(x) as the probability density function for any random variable X.</a:t>
            </a:r>
          </a:p>
          <a:p>
            <a:pPr fontAlgn="base"/>
            <a:r>
              <a:rPr lang="en-US" sz="1800" dirty="0">
                <a:solidFill>
                  <a:srgbClr val="B62D16"/>
                </a:solidFill>
                <a:latin typeface="Aptos" panose="020B0004020202020204" pitchFamily="34" charset="0"/>
              </a:rPr>
              <a:t>The area under the curve of a normal distribution is always 1</a:t>
            </a:r>
            <a:r>
              <a:rPr lang="en-US" sz="1800" dirty="0">
                <a:latin typeface="Aptos" panose="020B0004020202020204" pitchFamily="34" charset="0"/>
              </a:rPr>
              <a:t>.</a:t>
            </a:r>
          </a:p>
          <a:p>
            <a:pPr fontAlgn="base"/>
            <a:r>
              <a:rPr lang="en-US" sz="1800" dirty="0">
                <a:latin typeface="Aptos" panose="020B0004020202020204" pitchFamily="34" charset="0"/>
              </a:rPr>
              <a:t>The curve traced by the upper values of the Normal Distribution is in the shape of a Bell, hence Normal Distribution is also called the </a:t>
            </a:r>
            <a:r>
              <a:rPr lang="en-US" sz="1800" dirty="0">
                <a:solidFill>
                  <a:srgbClr val="B62D16"/>
                </a:solidFill>
                <a:latin typeface="Aptos" panose="020B0004020202020204" pitchFamily="34" charset="0"/>
              </a:rPr>
              <a:t>"</a:t>
            </a:r>
            <a:r>
              <a:rPr lang="en-US" sz="1800" b="1" dirty="0">
                <a:solidFill>
                  <a:srgbClr val="B62D16"/>
                </a:solidFill>
                <a:latin typeface="Aptos" panose="020B0004020202020204" pitchFamily="34" charset="0"/>
              </a:rPr>
              <a:t>Bell Curve"</a:t>
            </a:r>
            <a:r>
              <a:rPr lang="en-US" sz="1800" dirty="0">
                <a:solidFill>
                  <a:srgbClr val="B62D16"/>
                </a:solidFill>
                <a:latin typeface="Aptos" panose="020B0004020202020204" pitchFamily="34" charset="0"/>
              </a:rPr>
              <a:t>.</a:t>
            </a:r>
          </a:p>
        </p:txBody>
      </p:sp>
      <p:sp>
        <p:nvSpPr>
          <p:cNvPr id="3" name="Title 2">
            <a:extLst>
              <a:ext uri="{FF2B5EF4-FFF2-40B4-BE49-F238E27FC236}">
                <a16:creationId xmlns:a16="http://schemas.microsoft.com/office/drawing/2014/main" id="{59E7B85F-6646-A38D-3AD6-47A582B08868}"/>
              </a:ext>
            </a:extLst>
          </p:cNvPr>
          <p:cNvSpPr>
            <a:spLocks noGrp="1"/>
          </p:cNvSpPr>
          <p:nvPr>
            <p:ph type="title"/>
          </p:nvPr>
        </p:nvSpPr>
        <p:spPr>
          <a:xfrm>
            <a:off x="604434" y="732831"/>
            <a:ext cx="10983132" cy="747763"/>
          </a:xfrm>
        </p:spPr>
        <p:txBody>
          <a:bodyPr>
            <a:normAutofit fontScale="90000"/>
          </a:bodyPr>
          <a:lstStyle/>
          <a:p>
            <a:r>
              <a:rPr lang="en-US" sz="2700" dirty="0">
                <a:latin typeface="Aptos" panose="020B0004020202020204" pitchFamily="34" charset="0"/>
              </a:rPr>
              <a:t>Statistical Data Distributions</a:t>
            </a:r>
            <a:br>
              <a:rPr lang="en-US" dirty="0"/>
            </a:br>
            <a:endParaRPr lang="en-US" dirty="0"/>
          </a:p>
        </p:txBody>
      </p:sp>
      <p:pic>
        <p:nvPicPr>
          <p:cNvPr id="9" name="Picture 8">
            <a:extLst>
              <a:ext uri="{FF2B5EF4-FFF2-40B4-BE49-F238E27FC236}">
                <a16:creationId xmlns:a16="http://schemas.microsoft.com/office/drawing/2014/main" id="{E8735329-608D-3854-271B-CBC5AA660B87}"/>
              </a:ext>
            </a:extLst>
          </p:cNvPr>
          <p:cNvPicPr>
            <a:picLocks noChangeAspect="1"/>
          </p:cNvPicPr>
          <p:nvPr/>
        </p:nvPicPr>
        <p:blipFill>
          <a:blip r:embed="rId2"/>
          <a:stretch>
            <a:fillRect/>
          </a:stretch>
        </p:blipFill>
        <p:spPr>
          <a:xfrm>
            <a:off x="6497959" y="1106713"/>
            <a:ext cx="5589110" cy="2884124"/>
          </a:xfrm>
          <a:prstGeom prst="rect">
            <a:avLst/>
          </a:prstGeom>
        </p:spPr>
      </p:pic>
      <p:pic>
        <p:nvPicPr>
          <p:cNvPr id="11" name="Picture 10">
            <a:extLst>
              <a:ext uri="{FF2B5EF4-FFF2-40B4-BE49-F238E27FC236}">
                <a16:creationId xmlns:a16="http://schemas.microsoft.com/office/drawing/2014/main" id="{2599DA02-7821-CD95-8294-895F7217F2EE}"/>
              </a:ext>
            </a:extLst>
          </p:cNvPr>
          <p:cNvPicPr>
            <a:picLocks noChangeAspect="1"/>
          </p:cNvPicPr>
          <p:nvPr/>
        </p:nvPicPr>
        <p:blipFill>
          <a:blip r:embed="rId3"/>
          <a:stretch>
            <a:fillRect/>
          </a:stretch>
        </p:blipFill>
        <p:spPr>
          <a:xfrm>
            <a:off x="6736176" y="3695715"/>
            <a:ext cx="5112676" cy="1528763"/>
          </a:xfrm>
          <a:prstGeom prst="rect">
            <a:avLst/>
          </a:prstGeom>
        </p:spPr>
      </p:pic>
      <p:sp>
        <p:nvSpPr>
          <p:cNvPr id="13" name="TextBox 12">
            <a:extLst>
              <a:ext uri="{FF2B5EF4-FFF2-40B4-BE49-F238E27FC236}">
                <a16:creationId xmlns:a16="http://schemas.microsoft.com/office/drawing/2014/main" id="{0927FADA-E114-BEFC-1D0C-D1EB26575BBE}"/>
              </a:ext>
            </a:extLst>
          </p:cNvPr>
          <p:cNvSpPr txBox="1"/>
          <p:nvPr/>
        </p:nvSpPr>
        <p:spPr>
          <a:xfrm>
            <a:off x="6245765" y="5525004"/>
            <a:ext cx="6093500" cy="1200329"/>
          </a:xfrm>
          <a:prstGeom prst="rect">
            <a:avLst/>
          </a:prstGeom>
          <a:noFill/>
        </p:spPr>
        <p:txBody>
          <a:bodyPr wrap="square">
            <a:spAutoFit/>
          </a:bodyPr>
          <a:lstStyle/>
          <a:p>
            <a:r>
              <a:rPr lang="en-US" sz="1800" dirty="0">
                <a:latin typeface="Aptos" panose="020B0004020202020204" pitchFamily="34" charset="0"/>
              </a:rPr>
              <a:t>The formula for the probability density function of the Normal Distribution (Gaussian Distribution) is:</a:t>
            </a:r>
          </a:p>
          <a:p>
            <a:r>
              <a:rPr lang="en-US" sz="1800" dirty="0">
                <a:latin typeface="Aptos" panose="020B0004020202020204" pitchFamily="34" charset="0"/>
              </a:rPr>
              <a:t>Where: </a:t>
            </a:r>
            <a:r>
              <a:rPr lang="en-US" sz="1800" dirty="0">
                <a:solidFill>
                  <a:srgbClr val="B62D16"/>
                </a:solidFill>
                <a:latin typeface="Aptos" panose="020B0004020202020204" pitchFamily="34" charset="0"/>
              </a:rPr>
              <a:t>x</a:t>
            </a:r>
            <a:r>
              <a:rPr lang="en-US" sz="1800" dirty="0">
                <a:latin typeface="Aptos" panose="020B0004020202020204" pitchFamily="34" charset="0"/>
              </a:rPr>
              <a:t> is Random Variable    </a:t>
            </a:r>
            <a:r>
              <a:rPr lang="en-US" sz="1800" dirty="0">
                <a:solidFill>
                  <a:srgbClr val="B62D16"/>
                </a:solidFill>
                <a:latin typeface="Aptos" panose="020B0004020202020204" pitchFamily="34" charset="0"/>
              </a:rPr>
              <a:t> μ </a:t>
            </a:r>
            <a:r>
              <a:rPr lang="en-US" sz="1800" dirty="0">
                <a:latin typeface="Aptos" panose="020B0004020202020204" pitchFamily="34" charset="0"/>
              </a:rPr>
              <a:t>is Mean     </a:t>
            </a:r>
            <a:r>
              <a:rPr lang="en-US" sz="1800" dirty="0">
                <a:solidFill>
                  <a:srgbClr val="B62D16"/>
                </a:solidFill>
                <a:latin typeface="Aptos" panose="020B0004020202020204" pitchFamily="34" charset="0"/>
              </a:rPr>
              <a:t>σ</a:t>
            </a:r>
            <a:r>
              <a:rPr lang="en-US" sz="1800" dirty="0">
                <a:latin typeface="Aptos" panose="020B0004020202020204" pitchFamily="34" charset="0"/>
              </a:rPr>
              <a:t> is Standard Deviation</a:t>
            </a:r>
          </a:p>
        </p:txBody>
      </p:sp>
    </p:spTree>
    <p:extLst>
      <p:ext uri="{BB962C8B-B14F-4D97-AF65-F5344CB8AC3E}">
        <p14:creationId xmlns:p14="http://schemas.microsoft.com/office/powerpoint/2010/main" val="25598158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1C1B163-A4B9-6DBC-025A-FE0139EC0C78}"/>
              </a:ext>
            </a:extLst>
          </p:cNvPr>
          <p:cNvSpPr txBox="1"/>
          <p:nvPr/>
        </p:nvSpPr>
        <p:spPr>
          <a:xfrm>
            <a:off x="453452" y="1326071"/>
            <a:ext cx="11508699" cy="646331"/>
          </a:xfrm>
          <a:prstGeom prst="rect">
            <a:avLst/>
          </a:prstGeom>
          <a:noFill/>
        </p:spPr>
        <p:txBody>
          <a:bodyPr wrap="square">
            <a:spAutoFit/>
          </a:bodyPr>
          <a:lstStyle/>
          <a:p>
            <a:r>
              <a:rPr lang="en-US" dirty="0">
                <a:latin typeface="Aptos" panose="020B0004020202020204" pitchFamily="34" charset="0"/>
              </a:rPr>
              <a:t>Both </a:t>
            </a:r>
            <a:r>
              <a:rPr lang="en-US" b="1" dirty="0">
                <a:latin typeface="Aptos" panose="020B0004020202020204" pitchFamily="34" charset="0"/>
              </a:rPr>
              <a:t>correlation</a:t>
            </a:r>
            <a:r>
              <a:rPr lang="en-US" dirty="0">
                <a:latin typeface="Aptos" panose="020B0004020202020204" pitchFamily="34" charset="0"/>
              </a:rPr>
              <a:t> and </a:t>
            </a:r>
            <a:r>
              <a:rPr lang="en-US" b="1" dirty="0">
                <a:latin typeface="Aptos" panose="020B0004020202020204" pitchFamily="34" charset="0"/>
              </a:rPr>
              <a:t>regression</a:t>
            </a:r>
            <a:r>
              <a:rPr lang="en-US" dirty="0">
                <a:latin typeface="Aptos" panose="020B0004020202020204" pitchFamily="34" charset="0"/>
              </a:rPr>
              <a:t> are statistical tools used to study the relationship between two (or more) variables, but they serve different purposes.</a:t>
            </a:r>
          </a:p>
        </p:txBody>
      </p:sp>
      <p:sp>
        <p:nvSpPr>
          <p:cNvPr id="4" name="TextBox 3">
            <a:extLst>
              <a:ext uri="{FF2B5EF4-FFF2-40B4-BE49-F238E27FC236}">
                <a16:creationId xmlns:a16="http://schemas.microsoft.com/office/drawing/2014/main" id="{5BE47749-C117-7DD3-38F4-FEB9155B9338}"/>
              </a:ext>
            </a:extLst>
          </p:cNvPr>
          <p:cNvSpPr txBox="1"/>
          <p:nvPr/>
        </p:nvSpPr>
        <p:spPr>
          <a:xfrm>
            <a:off x="453452" y="734835"/>
            <a:ext cx="6093500" cy="46166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i="0" u="none" strike="noStrike" kern="1200" cap="none" spc="0" normalizeH="0" baseline="0" noProof="0" dirty="0">
                <a:ln>
                  <a:noFill/>
                </a:ln>
                <a:solidFill>
                  <a:prstClr val="black"/>
                </a:solidFill>
                <a:effectLst/>
                <a:uLnTx/>
                <a:uFillTx/>
                <a:latin typeface="Aptos" panose="020B0004020202020204" pitchFamily="34" charset="0"/>
              </a:rPr>
              <a:t>Correlation and Regression</a:t>
            </a:r>
          </a:p>
        </p:txBody>
      </p:sp>
      <p:sp>
        <p:nvSpPr>
          <p:cNvPr id="6" name="TextBox 5">
            <a:extLst>
              <a:ext uri="{FF2B5EF4-FFF2-40B4-BE49-F238E27FC236}">
                <a16:creationId xmlns:a16="http://schemas.microsoft.com/office/drawing/2014/main" id="{0CEC284A-0C7D-E4FD-AF42-1A54FF473C25}"/>
              </a:ext>
            </a:extLst>
          </p:cNvPr>
          <p:cNvSpPr txBox="1"/>
          <p:nvPr/>
        </p:nvSpPr>
        <p:spPr>
          <a:xfrm>
            <a:off x="453452" y="1972402"/>
            <a:ext cx="6093500" cy="36933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ptos" panose="020B0004020202020204" pitchFamily="34" charset="0"/>
              </a:rPr>
              <a:t>1. </a:t>
            </a:r>
            <a:r>
              <a:rPr kumimoji="0" lang="en-US" sz="1800" b="1" i="0" u="none" strike="noStrike" kern="1200" cap="none" spc="0" normalizeH="0" baseline="0" noProof="0" dirty="0">
                <a:ln>
                  <a:noFill/>
                </a:ln>
                <a:solidFill>
                  <a:srgbClr val="B62D16"/>
                </a:solidFill>
                <a:effectLst/>
                <a:uLnTx/>
                <a:uFillTx/>
                <a:latin typeface="Aptos" panose="020B0004020202020204" pitchFamily="34" charset="0"/>
              </a:rPr>
              <a:t>Correlation</a:t>
            </a:r>
          </a:p>
        </p:txBody>
      </p:sp>
      <p:sp>
        <p:nvSpPr>
          <p:cNvPr id="8" name="TextBox 7">
            <a:extLst>
              <a:ext uri="{FF2B5EF4-FFF2-40B4-BE49-F238E27FC236}">
                <a16:creationId xmlns:a16="http://schemas.microsoft.com/office/drawing/2014/main" id="{EC8A638C-99CC-506B-0BFB-165BEDE665E7}"/>
              </a:ext>
            </a:extLst>
          </p:cNvPr>
          <p:cNvSpPr txBox="1"/>
          <p:nvPr/>
        </p:nvSpPr>
        <p:spPr>
          <a:xfrm>
            <a:off x="683925" y="2341734"/>
            <a:ext cx="11278226" cy="3970318"/>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B62D16"/>
                </a:solidFill>
                <a:effectLst/>
                <a:uLnTx/>
                <a:uFillTx/>
                <a:latin typeface="Aptos" panose="020B0004020202020204" pitchFamily="34" charset="0"/>
              </a:rPr>
              <a:t>Definition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ptos" panose="020B0004020202020204" pitchFamily="34" charset="0"/>
              </a:rPr>
              <a:t>Correlation measures the </a:t>
            </a:r>
            <a:r>
              <a:rPr kumimoji="0" lang="en-US" sz="1800" b="1" i="0" u="none" strike="noStrike" kern="1200" cap="none" spc="0" normalizeH="0" baseline="0" noProof="0" dirty="0">
                <a:ln>
                  <a:noFill/>
                </a:ln>
                <a:solidFill>
                  <a:srgbClr val="B62D16"/>
                </a:solidFill>
                <a:effectLst/>
                <a:uLnTx/>
                <a:uFillTx/>
                <a:latin typeface="Aptos" panose="020B0004020202020204" pitchFamily="34" charset="0"/>
              </a:rPr>
              <a:t>strength and direction</a:t>
            </a:r>
            <a:r>
              <a:rPr kumimoji="0" lang="en-US" sz="1800" b="0" i="0" u="none" strike="noStrike" kern="1200" cap="none" spc="0" normalizeH="0" baseline="0" noProof="0" dirty="0">
                <a:ln>
                  <a:noFill/>
                </a:ln>
                <a:solidFill>
                  <a:srgbClr val="B62D16"/>
                </a:solidFill>
                <a:effectLst/>
                <a:uLnTx/>
                <a:uFillTx/>
                <a:latin typeface="Aptos" panose="020B0004020202020204" pitchFamily="34" charset="0"/>
              </a:rPr>
              <a:t> </a:t>
            </a:r>
            <a:r>
              <a:rPr kumimoji="0" lang="en-US" sz="1800" b="0" i="0" u="none" strike="noStrike" kern="1200" cap="none" spc="0" normalizeH="0" baseline="0" noProof="0" dirty="0">
                <a:ln>
                  <a:noFill/>
                </a:ln>
                <a:solidFill>
                  <a:prstClr val="black"/>
                </a:solidFill>
                <a:effectLst/>
                <a:uLnTx/>
                <a:uFillTx/>
                <a:latin typeface="Aptos" panose="020B0004020202020204" pitchFamily="34" charset="0"/>
              </a:rPr>
              <a:t>of the linear relationship between </a:t>
            </a:r>
            <a:r>
              <a:rPr kumimoji="0" lang="en-US" sz="1800" b="1" i="0" u="none" strike="noStrike" kern="1200" cap="none" spc="0" normalizeH="0" baseline="0" noProof="0" dirty="0">
                <a:ln>
                  <a:noFill/>
                </a:ln>
                <a:solidFill>
                  <a:prstClr val="black"/>
                </a:solidFill>
                <a:effectLst/>
                <a:uLnTx/>
                <a:uFillTx/>
                <a:latin typeface="Aptos" panose="020B0004020202020204" pitchFamily="34" charset="0"/>
              </a:rPr>
              <a:t>two quantitative variables</a:t>
            </a:r>
            <a:r>
              <a:rPr kumimoji="0" lang="en-US" sz="1800" b="0" i="0" u="none" strike="noStrike" kern="1200" cap="none" spc="0" normalizeH="0" baseline="0" noProof="0" dirty="0">
                <a:ln>
                  <a:noFill/>
                </a:ln>
                <a:solidFill>
                  <a:prstClr val="black"/>
                </a:solidFill>
                <a:effectLst/>
                <a:uLnTx/>
                <a:uFillTx/>
                <a:latin typeface="Aptos" panose="020B000402020202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Aptos" panose="020B0004020202020204" pitchFamily="34" charset="0"/>
              </a:rPr>
              <a:t>Correlation Coefficient (r)</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ptos" panose="020B0004020202020204" pitchFamily="34" charset="0"/>
              </a:rPr>
              <a:t>Ranges from </a:t>
            </a:r>
            <a:r>
              <a:rPr kumimoji="0" lang="en-US" sz="1800" b="1" i="0" u="none" strike="noStrike" kern="1200" cap="none" spc="0" normalizeH="0" baseline="0" noProof="0" dirty="0">
                <a:ln>
                  <a:noFill/>
                </a:ln>
                <a:solidFill>
                  <a:prstClr val="black"/>
                </a:solidFill>
                <a:effectLst/>
                <a:uLnTx/>
                <a:uFillTx/>
                <a:latin typeface="Aptos" panose="020B0004020202020204" pitchFamily="34" charset="0"/>
              </a:rPr>
              <a:t>–1 to +1</a:t>
            </a:r>
            <a:r>
              <a:rPr kumimoji="0" lang="en-US" sz="1800" b="0" i="0" u="none" strike="noStrike" kern="1200" cap="none" spc="0" normalizeH="0" baseline="0" noProof="0" dirty="0">
                <a:ln>
                  <a:noFill/>
                </a:ln>
                <a:solidFill>
                  <a:prstClr val="black"/>
                </a:solidFill>
                <a:effectLst/>
                <a:uLnTx/>
                <a:uFillTx/>
                <a:latin typeface="Aptos" panose="020B0004020202020204" pitchFamily="34" charset="0"/>
              </a:rPr>
              <a: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1" i="0" u="none" strike="noStrike" kern="1200" cap="none" spc="0" normalizeH="0" baseline="0" noProof="0" dirty="0">
                <a:ln>
                  <a:noFill/>
                </a:ln>
                <a:solidFill>
                  <a:prstClr val="black"/>
                </a:solidFill>
                <a:effectLst/>
                <a:uLnTx/>
                <a:uFillTx/>
                <a:latin typeface="Aptos" panose="020B0004020202020204" pitchFamily="34" charset="0"/>
              </a:rPr>
              <a:t>r = +1</a:t>
            </a:r>
            <a:r>
              <a:rPr kumimoji="0" lang="en-US" sz="1800" b="0" i="0" u="none" strike="noStrike" kern="1200" cap="none" spc="0" normalizeH="0" baseline="0" noProof="0" dirty="0">
                <a:ln>
                  <a:noFill/>
                </a:ln>
                <a:solidFill>
                  <a:prstClr val="black"/>
                </a:solidFill>
                <a:effectLst/>
                <a:uLnTx/>
                <a:uFillTx/>
                <a:latin typeface="Aptos" panose="020B0004020202020204" pitchFamily="34" charset="0"/>
              </a:rPr>
              <a:t> → Perfect positive correlation.</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1" i="0" u="none" strike="noStrike" kern="1200" cap="none" spc="0" normalizeH="0" baseline="0" noProof="0" dirty="0">
                <a:ln>
                  <a:noFill/>
                </a:ln>
                <a:solidFill>
                  <a:prstClr val="black"/>
                </a:solidFill>
                <a:effectLst/>
                <a:uLnTx/>
                <a:uFillTx/>
                <a:latin typeface="Aptos" panose="020B0004020202020204" pitchFamily="34" charset="0"/>
              </a:rPr>
              <a:t>r = –1</a:t>
            </a:r>
            <a:r>
              <a:rPr kumimoji="0" lang="en-US" sz="1800" b="0" i="0" u="none" strike="noStrike" kern="1200" cap="none" spc="0" normalizeH="0" baseline="0" noProof="0" dirty="0">
                <a:ln>
                  <a:noFill/>
                </a:ln>
                <a:solidFill>
                  <a:prstClr val="black"/>
                </a:solidFill>
                <a:effectLst/>
                <a:uLnTx/>
                <a:uFillTx/>
                <a:latin typeface="Aptos" panose="020B0004020202020204" pitchFamily="34" charset="0"/>
              </a:rPr>
              <a:t> → Perfect negative correlation.</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1" i="0" u="none" strike="noStrike" kern="1200" cap="none" spc="0" normalizeH="0" baseline="0" noProof="0" dirty="0">
                <a:ln>
                  <a:noFill/>
                </a:ln>
                <a:solidFill>
                  <a:prstClr val="black"/>
                </a:solidFill>
                <a:effectLst/>
                <a:uLnTx/>
                <a:uFillTx/>
                <a:latin typeface="Aptos" panose="020B0004020202020204" pitchFamily="34" charset="0"/>
              </a:rPr>
              <a:t>r = 0</a:t>
            </a:r>
            <a:r>
              <a:rPr kumimoji="0" lang="en-US" sz="1800" b="0" i="0" u="none" strike="noStrike" kern="1200" cap="none" spc="0" normalizeH="0" baseline="0" noProof="0" dirty="0">
                <a:ln>
                  <a:noFill/>
                </a:ln>
                <a:solidFill>
                  <a:prstClr val="black"/>
                </a:solidFill>
                <a:effectLst/>
                <a:uLnTx/>
                <a:uFillTx/>
                <a:latin typeface="Aptos" panose="020B0004020202020204" pitchFamily="34" charset="0"/>
              </a:rPr>
              <a:t> → No linear correlation.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B62D16"/>
                </a:solidFill>
                <a:effectLst/>
                <a:uLnTx/>
                <a:uFillTx/>
                <a:latin typeface="Aptos" panose="020B0004020202020204" pitchFamily="34" charset="0"/>
              </a:rPr>
              <a:t>Types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1" i="0" u="none" strike="noStrike" kern="1200" cap="none" spc="0" normalizeH="0" baseline="0" noProof="0" dirty="0">
                <a:ln>
                  <a:noFill/>
                </a:ln>
                <a:solidFill>
                  <a:srgbClr val="B62D16"/>
                </a:solidFill>
                <a:effectLst/>
                <a:uLnTx/>
                <a:uFillTx/>
                <a:latin typeface="Aptos" panose="020B0004020202020204" pitchFamily="34" charset="0"/>
              </a:rPr>
              <a:t>Positive Correlation:</a:t>
            </a:r>
            <a:r>
              <a:rPr kumimoji="0" lang="en-US" sz="1800" b="0" i="0" u="none" strike="noStrike" kern="1200" cap="none" spc="0" normalizeH="0" baseline="0" noProof="0" dirty="0">
                <a:ln>
                  <a:noFill/>
                </a:ln>
                <a:solidFill>
                  <a:srgbClr val="B62D16"/>
                </a:solidFill>
                <a:effectLst/>
                <a:uLnTx/>
                <a:uFillTx/>
                <a:latin typeface="Aptos" panose="020B0004020202020204" pitchFamily="34" charset="0"/>
              </a:rPr>
              <a:t> </a:t>
            </a:r>
            <a:r>
              <a:rPr kumimoji="0" lang="en-US" sz="1800" b="0" i="0" u="none" strike="noStrike" kern="1200" cap="none" spc="0" normalizeH="0" baseline="0" noProof="0" dirty="0">
                <a:ln>
                  <a:noFill/>
                </a:ln>
                <a:solidFill>
                  <a:prstClr val="black"/>
                </a:solidFill>
                <a:effectLst/>
                <a:uLnTx/>
                <a:uFillTx/>
                <a:latin typeface="Aptos" panose="020B0004020202020204" pitchFamily="34" charset="0"/>
              </a:rPr>
              <a:t>Both variables increase together.</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ptos" panose="020B0004020202020204" pitchFamily="34" charset="0"/>
              </a:rPr>
              <a:t>Example: Height and Weight.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1" i="0" u="none" strike="noStrike" kern="1200" cap="none" spc="0" normalizeH="0" baseline="0" noProof="0" dirty="0">
                <a:ln>
                  <a:noFill/>
                </a:ln>
                <a:solidFill>
                  <a:srgbClr val="B62D16"/>
                </a:solidFill>
                <a:effectLst/>
                <a:uLnTx/>
                <a:uFillTx/>
                <a:latin typeface="Aptos" panose="020B0004020202020204" pitchFamily="34" charset="0"/>
              </a:rPr>
              <a:t>Negative Correlation</a:t>
            </a:r>
            <a:r>
              <a:rPr kumimoji="0" lang="en-US" sz="1800" b="1" i="0" u="none" strike="noStrike" kern="1200" cap="none" spc="0" normalizeH="0" baseline="0" noProof="0" dirty="0">
                <a:ln>
                  <a:noFill/>
                </a:ln>
                <a:solidFill>
                  <a:prstClr val="black"/>
                </a:solidFill>
                <a:effectLst/>
                <a:uLnTx/>
                <a:uFillTx/>
                <a:latin typeface="Aptos" panose="020B0004020202020204" pitchFamily="34" charset="0"/>
              </a:rPr>
              <a:t>:</a:t>
            </a:r>
            <a:r>
              <a:rPr kumimoji="0" lang="en-US" sz="1800" b="0" i="0" u="none" strike="noStrike" kern="1200" cap="none" spc="0" normalizeH="0" baseline="0" noProof="0" dirty="0">
                <a:ln>
                  <a:noFill/>
                </a:ln>
                <a:solidFill>
                  <a:prstClr val="black"/>
                </a:solidFill>
                <a:effectLst/>
                <a:uLnTx/>
                <a:uFillTx/>
                <a:latin typeface="Aptos" panose="020B0004020202020204" pitchFamily="34" charset="0"/>
              </a:rPr>
              <a:t> One increases, the other decreases.</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ptos" panose="020B0004020202020204" pitchFamily="34" charset="0"/>
              </a:rPr>
              <a:t>Example: Hours spent watching TV and exam scores.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1" i="0" u="none" strike="noStrike" kern="1200" cap="none" spc="0" normalizeH="0" baseline="0" noProof="0" dirty="0">
                <a:ln>
                  <a:noFill/>
                </a:ln>
                <a:solidFill>
                  <a:srgbClr val="B62D16"/>
                </a:solidFill>
                <a:effectLst/>
                <a:uLnTx/>
                <a:uFillTx/>
                <a:latin typeface="Aptos" panose="020B0004020202020204" pitchFamily="34" charset="0"/>
              </a:rPr>
              <a:t>No Correlation</a:t>
            </a:r>
            <a:r>
              <a:rPr kumimoji="0" lang="en-US" sz="1800" b="1" i="0" u="none" strike="noStrike" kern="1200" cap="none" spc="0" normalizeH="0" baseline="0" noProof="0" dirty="0">
                <a:ln>
                  <a:noFill/>
                </a:ln>
                <a:solidFill>
                  <a:prstClr val="black"/>
                </a:solidFill>
                <a:effectLst/>
                <a:uLnTx/>
                <a:uFillTx/>
                <a:latin typeface="Aptos" panose="020B0004020202020204" pitchFamily="34" charset="0"/>
              </a:rPr>
              <a:t>:</a:t>
            </a:r>
            <a:r>
              <a:rPr kumimoji="0" lang="en-US" sz="1800" b="0" i="0" u="none" strike="noStrike" kern="1200" cap="none" spc="0" normalizeH="0" baseline="0" noProof="0" dirty="0">
                <a:ln>
                  <a:noFill/>
                </a:ln>
                <a:solidFill>
                  <a:prstClr val="black"/>
                </a:solidFill>
                <a:effectLst/>
                <a:uLnTx/>
                <a:uFillTx/>
                <a:latin typeface="Aptos" panose="020B0004020202020204" pitchFamily="34" charset="0"/>
              </a:rPr>
              <a:t> No clear linear relationship.</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ptos" panose="020B0004020202020204" pitchFamily="34" charset="0"/>
              </a:rPr>
              <a:t>Example: Shoe size and intelligence.</a:t>
            </a:r>
          </a:p>
        </p:txBody>
      </p:sp>
      <p:sp>
        <p:nvSpPr>
          <p:cNvPr id="9" name="TextBox 8">
            <a:extLst>
              <a:ext uri="{FF2B5EF4-FFF2-40B4-BE49-F238E27FC236}">
                <a16:creationId xmlns:a16="http://schemas.microsoft.com/office/drawing/2014/main" id="{5D114098-0FA5-E253-403D-05BBF4123B6A}"/>
              </a:ext>
            </a:extLst>
          </p:cNvPr>
          <p:cNvSpPr txBox="1"/>
          <p:nvPr/>
        </p:nvSpPr>
        <p:spPr>
          <a:xfrm>
            <a:off x="5306518" y="3181660"/>
            <a:ext cx="6655633" cy="914400"/>
          </a:xfrm>
          <a:prstGeom prst="rect">
            <a:avLst/>
          </a:prstGeom>
        </p:spPr>
        <p:txBody>
          <a:bodyPr vert="horz" wrap="none" lIns="91440" tIns="45720" rIns="91440" bIns="4572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B62D16"/>
                </a:solidFill>
                <a:effectLst/>
                <a:uLnTx/>
                <a:uFillTx/>
                <a:latin typeface="Aptos" panose="020B0004020202020204" pitchFamily="34" charset="0"/>
              </a:rPr>
              <a:t>Uses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ptos" panose="020B0004020202020204" pitchFamily="34" charset="0"/>
              </a:rPr>
              <a:t>Checking if a relationship exists before applying regression.</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ptos" panose="020B0004020202020204" pitchFamily="34" charset="0"/>
              </a:rPr>
              <a:t>Understanding the degree of association between two variables.</a:t>
            </a:r>
          </a:p>
        </p:txBody>
      </p:sp>
      <mc:AlternateContent xmlns:mc="http://schemas.openxmlformats.org/markup-compatibility/2006">
        <mc:Choice xmlns:p14="http://schemas.microsoft.com/office/powerpoint/2010/main" Requires="p14">
          <p:contentPart p14:bwMode="auto" r:id="rId2">
            <p14:nvContentPartPr>
              <p14:cNvPr id="5" name="Ink 4">
                <a:extLst>
                  <a:ext uri="{FF2B5EF4-FFF2-40B4-BE49-F238E27FC236}">
                    <a16:creationId xmlns:a16="http://schemas.microsoft.com/office/drawing/2014/main" id="{DD4F5763-A984-F64C-9252-0999829EED72}"/>
                  </a:ext>
                </a:extLst>
              </p14:cNvPr>
              <p14:cNvContentPartPr/>
              <p14:nvPr/>
            </p14:nvContentPartPr>
            <p14:xfrm>
              <a:off x="6522560" y="61120"/>
              <a:ext cx="720" cy="1168920"/>
            </p14:xfrm>
          </p:contentPart>
        </mc:Choice>
        <mc:Fallback>
          <p:pic>
            <p:nvPicPr>
              <p:cNvPr id="5" name="Ink 4">
                <a:extLst>
                  <a:ext uri="{FF2B5EF4-FFF2-40B4-BE49-F238E27FC236}">
                    <a16:creationId xmlns:a16="http://schemas.microsoft.com/office/drawing/2014/main" id="{DD4F5763-A984-F64C-9252-0999829EED72}"/>
                  </a:ext>
                </a:extLst>
              </p:cNvPr>
              <p:cNvPicPr/>
              <p:nvPr/>
            </p:nvPicPr>
            <p:blipFill>
              <a:blip r:embed="rId3"/>
              <a:stretch>
                <a:fillRect/>
              </a:stretch>
            </p:blipFill>
            <p:spPr>
              <a:xfrm>
                <a:off x="6504560" y="52120"/>
                <a:ext cx="36000" cy="1186560"/>
              </a:xfrm>
              <a:prstGeom prst="rect">
                <a:avLst/>
              </a:prstGeom>
            </p:spPr>
          </p:pic>
        </mc:Fallback>
      </mc:AlternateContent>
      <mc:AlternateContent xmlns:mc="http://schemas.openxmlformats.org/markup-compatibility/2006">
        <mc:Choice xmlns:p14="http://schemas.microsoft.com/office/powerpoint/2010/main" Requires="p14">
          <p:contentPart p14:bwMode="auto" r:id="rId4">
            <p14:nvContentPartPr>
              <p14:cNvPr id="21" name="Ink 20">
                <a:extLst>
                  <a:ext uri="{FF2B5EF4-FFF2-40B4-BE49-F238E27FC236}">
                    <a16:creationId xmlns:a16="http://schemas.microsoft.com/office/drawing/2014/main" id="{A4C0E70A-7890-D59D-025A-C98D391ED73B}"/>
                  </a:ext>
                </a:extLst>
              </p14:cNvPr>
              <p14:cNvContentPartPr/>
              <p14:nvPr/>
            </p14:nvContentPartPr>
            <p14:xfrm>
              <a:off x="6522560" y="1249480"/>
              <a:ext cx="360" cy="360"/>
            </p14:xfrm>
          </p:contentPart>
        </mc:Choice>
        <mc:Fallback>
          <p:pic>
            <p:nvPicPr>
              <p:cNvPr id="21" name="Ink 20">
                <a:extLst>
                  <a:ext uri="{FF2B5EF4-FFF2-40B4-BE49-F238E27FC236}">
                    <a16:creationId xmlns:a16="http://schemas.microsoft.com/office/drawing/2014/main" id="{A4C0E70A-7890-D59D-025A-C98D391ED73B}"/>
                  </a:ext>
                </a:extLst>
              </p:cNvPr>
              <p:cNvPicPr/>
              <p:nvPr/>
            </p:nvPicPr>
            <p:blipFill>
              <a:blip r:embed="rId5"/>
              <a:stretch>
                <a:fillRect/>
              </a:stretch>
            </p:blipFill>
            <p:spPr>
              <a:xfrm>
                <a:off x="6513560" y="1240480"/>
                <a:ext cx="18000" cy="18000"/>
              </a:xfrm>
              <a:prstGeom prst="rect">
                <a:avLst/>
              </a:prstGeom>
            </p:spPr>
          </p:pic>
        </mc:Fallback>
      </mc:AlternateContent>
      <mc:AlternateContent xmlns:mc="http://schemas.openxmlformats.org/markup-compatibility/2006">
        <mc:Choice xmlns:p14="http://schemas.microsoft.com/office/powerpoint/2010/main" Requires="p14">
          <p:contentPart p14:bwMode="auto" r:id="rId6">
            <p14:nvContentPartPr>
              <p14:cNvPr id="22" name="Ink 21">
                <a:extLst>
                  <a:ext uri="{FF2B5EF4-FFF2-40B4-BE49-F238E27FC236}">
                    <a16:creationId xmlns:a16="http://schemas.microsoft.com/office/drawing/2014/main" id="{00801B1E-255A-04AF-FE14-F82153B43A78}"/>
                  </a:ext>
                </a:extLst>
              </p14:cNvPr>
              <p14:cNvContentPartPr/>
              <p14:nvPr/>
            </p14:nvContentPartPr>
            <p14:xfrm>
              <a:off x="6553160" y="125200"/>
              <a:ext cx="1341360" cy="1034640"/>
            </p14:xfrm>
          </p:contentPart>
        </mc:Choice>
        <mc:Fallback>
          <p:pic>
            <p:nvPicPr>
              <p:cNvPr id="22" name="Ink 21">
                <a:extLst>
                  <a:ext uri="{FF2B5EF4-FFF2-40B4-BE49-F238E27FC236}">
                    <a16:creationId xmlns:a16="http://schemas.microsoft.com/office/drawing/2014/main" id="{00801B1E-255A-04AF-FE14-F82153B43A78}"/>
                  </a:ext>
                </a:extLst>
              </p:cNvPr>
              <p:cNvPicPr/>
              <p:nvPr/>
            </p:nvPicPr>
            <p:blipFill>
              <a:blip r:embed="rId7"/>
              <a:stretch>
                <a:fillRect/>
              </a:stretch>
            </p:blipFill>
            <p:spPr>
              <a:xfrm>
                <a:off x="6544160" y="116200"/>
                <a:ext cx="1359000" cy="1052280"/>
              </a:xfrm>
              <a:prstGeom prst="rect">
                <a:avLst/>
              </a:prstGeom>
            </p:spPr>
          </p:pic>
        </mc:Fallback>
      </mc:AlternateContent>
      <mc:AlternateContent xmlns:mc="http://schemas.openxmlformats.org/markup-compatibility/2006">
        <mc:Choice xmlns:p14="http://schemas.microsoft.com/office/powerpoint/2010/main" Requires="p14">
          <p:contentPart p14:bwMode="auto" r:id="rId8">
            <p14:nvContentPartPr>
              <p14:cNvPr id="25" name="Ink 24">
                <a:extLst>
                  <a:ext uri="{FF2B5EF4-FFF2-40B4-BE49-F238E27FC236}">
                    <a16:creationId xmlns:a16="http://schemas.microsoft.com/office/drawing/2014/main" id="{C44983B6-6ECC-EC14-CF64-5533C4F1FAE8}"/>
                  </a:ext>
                </a:extLst>
              </p14:cNvPr>
              <p14:cNvContentPartPr/>
              <p14:nvPr/>
            </p14:nvContentPartPr>
            <p14:xfrm>
              <a:off x="6572960" y="131680"/>
              <a:ext cx="1321560" cy="1189080"/>
            </p14:xfrm>
          </p:contentPart>
        </mc:Choice>
        <mc:Fallback>
          <p:pic>
            <p:nvPicPr>
              <p:cNvPr id="25" name="Ink 24">
                <a:extLst>
                  <a:ext uri="{FF2B5EF4-FFF2-40B4-BE49-F238E27FC236}">
                    <a16:creationId xmlns:a16="http://schemas.microsoft.com/office/drawing/2014/main" id="{C44983B6-6ECC-EC14-CF64-5533C4F1FAE8}"/>
                  </a:ext>
                </a:extLst>
              </p:cNvPr>
              <p:cNvPicPr/>
              <p:nvPr/>
            </p:nvPicPr>
            <p:blipFill>
              <a:blip r:embed="rId9"/>
              <a:stretch>
                <a:fillRect/>
              </a:stretch>
            </p:blipFill>
            <p:spPr>
              <a:xfrm>
                <a:off x="6564320" y="123040"/>
                <a:ext cx="1339200" cy="1206720"/>
              </a:xfrm>
              <a:prstGeom prst="rect">
                <a:avLst/>
              </a:prstGeom>
            </p:spPr>
          </p:pic>
        </mc:Fallback>
      </mc:AlternateContent>
      <mc:AlternateContent xmlns:mc="http://schemas.openxmlformats.org/markup-compatibility/2006">
        <mc:Choice xmlns:p14="http://schemas.microsoft.com/office/powerpoint/2010/main" Requires="p14">
          <p:contentPart p14:bwMode="auto" r:id="rId10">
            <p14:nvContentPartPr>
              <p14:cNvPr id="26" name="Ink 25">
                <a:extLst>
                  <a:ext uri="{FF2B5EF4-FFF2-40B4-BE49-F238E27FC236}">
                    <a16:creationId xmlns:a16="http://schemas.microsoft.com/office/drawing/2014/main" id="{D7ED9244-0D1A-10F2-F2DB-1172BFE589BE}"/>
                  </a:ext>
                </a:extLst>
              </p14:cNvPr>
              <p14:cNvContentPartPr/>
              <p14:nvPr/>
            </p14:nvContentPartPr>
            <p14:xfrm>
              <a:off x="6502400" y="1117360"/>
              <a:ext cx="360" cy="360"/>
            </p14:xfrm>
          </p:contentPart>
        </mc:Choice>
        <mc:Fallback>
          <p:pic>
            <p:nvPicPr>
              <p:cNvPr id="26" name="Ink 25">
                <a:extLst>
                  <a:ext uri="{FF2B5EF4-FFF2-40B4-BE49-F238E27FC236}">
                    <a16:creationId xmlns:a16="http://schemas.microsoft.com/office/drawing/2014/main" id="{D7ED9244-0D1A-10F2-F2DB-1172BFE589BE}"/>
                  </a:ext>
                </a:extLst>
              </p:cNvPr>
              <p:cNvPicPr/>
              <p:nvPr/>
            </p:nvPicPr>
            <p:blipFill>
              <a:blip r:embed="rId5"/>
              <a:stretch>
                <a:fillRect/>
              </a:stretch>
            </p:blipFill>
            <p:spPr>
              <a:xfrm>
                <a:off x="6493400" y="1108720"/>
                <a:ext cx="18000" cy="18000"/>
              </a:xfrm>
              <a:prstGeom prst="rect">
                <a:avLst/>
              </a:prstGeom>
            </p:spPr>
          </p:pic>
        </mc:Fallback>
      </mc:AlternateContent>
      <p:grpSp>
        <p:nvGrpSpPr>
          <p:cNvPr id="28" name="Group 27">
            <a:extLst>
              <a:ext uri="{FF2B5EF4-FFF2-40B4-BE49-F238E27FC236}">
                <a16:creationId xmlns:a16="http://schemas.microsoft.com/office/drawing/2014/main" id="{3E39732B-678B-3B16-420F-7548B579CAD9}"/>
              </a:ext>
            </a:extLst>
          </p:cNvPr>
          <p:cNvGrpSpPr/>
          <p:nvPr/>
        </p:nvGrpSpPr>
        <p:grpSpPr>
          <a:xfrm>
            <a:off x="5922800" y="91360"/>
            <a:ext cx="2956680" cy="1215000"/>
            <a:chOff x="5922800" y="91360"/>
            <a:chExt cx="2956680" cy="1215000"/>
          </a:xfrm>
        </p:grpSpPr>
        <mc:AlternateContent xmlns:mc="http://schemas.openxmlformats.org/markup-compatibility/2006">
          <mc:Choice xmlns:p14="http://schemas.microsoft.com/office/powerpoint/2010/main" Requires="p14">
            <p:contentPart p14:bwMode="auto" r:id="rId11">
              <p14:nvContentPartPr>
                <p14:cNvPr id="7" name="Ink 6">
                  <a:extLst>
                    <a:ext uri="{FF2B5EF4-FFF2-40B4-BE49-F238E27FC236}">
                      <a16:creationId xmlns:a16="http://schemas.microsoft.com/office/drawing/2014/main" id="{335FBAEB-6C1F-D118-1D7B-62ECC289C38C}"/>
                    </a:ext>
                  </a:extLst>
                </p14:cNvPr>
                <p14:cNvContentPartPr/>
                <p14:nvPr/>
              </p14:nvContentPartPr>
              <p14:xfrm>
                <a:off x="6553160" y="1094320"/>
                <a:ext cx="1771560" cy="104400"/>
              </p14:xfrm>
            </p:contentPart>
          </mc:Choice>
          <mc:Fallback>
            <p:pic>
              <p:nvPicPr>
                <p:cNvPr id="7" name="Ink 6">
                  <a:extLst>
                    <a:ext uri="{FF2B5EF4-FFF2-40B4-BE49-F238E27FC236}">
                      <a16:creationId xmlns:a16="http://schemas.microsoft.com/office/drawing/2014/main" id="{335FBAEB-6C1F-D118-1D7B-62ECC289C38C}"/>
                    </a:ext>
                  </a:extLst>
                </p:cNvPr>
                <p:cNvPicPr/>
                <p:nvPr/>
              </p:nvPicPr>
              <p:blipFill>
                <a:blip r:embed="rId12"/>
                <a:stretch>
                  <a:fillRect/>
                </a:stretch>
              </p:blipFill>
              <p:spPr>
                <a:xfrm>
                  <a:off x="6544160" y="1085680"/>
                  <a:ext cx="1789200" cy="122040"/>
                </a:xfrm>
                <a:prstGeom prst="rect">
                  <a:avLst/>
                </a:prstGeom>
              </p:spPr>
            </p:pic>
          </mc:Fallback>
        </mc:AlternateContent>
        <mc:AlternateContent xmlns:mc="http://schemas.openxmlformats.org/markup-compatibility/2006">
          <mc:Choice xmlns:p14="http://schemas.microsoft.com/office/powerpoint/2010/main" Requires="p14">
            <p:contentPart p14:bwMode="auto" r:id="rId13">
              <p14:nvContentPartPr>
                <p14:cNvPr id="10" name="Ink 9">
                  <a:extLst>
                    <a:ext uri="{FF2B5EF4-FFF2-40B4-BE49-F238E27FC236}">
                      <a16:creationId xmlns:a16="http://schemas.microsoft.com/office/drawing/2014/main" id="{BF6C9C16-BC8A-9F62-23FF-93AB2C9BC636}"/>
                    </a:ext>
                  </a:extLst>
                </p14:cNvPr>
                <p14:cNvContentPartPr/>
                <p14:nvPr/>
              </p14:nvContentPartPr>
              <p14:xfrm>
                <a:off x="8318240" y="1012960"/>
                <a:ext cx="239760" cy="293400"/>
              </p14:xfrm>
            </p:contentPart>
          </mc:Choice>
          <mc:Fallback>
            <p:pic>
              <p:nvPicPr>
                <p:cNvPr id="10" name="Ink 9">
                  <a:extLst>
                    <a:ext uri="{FF2B5EF4-FFF2-40B4-BE49-F238E27FC236}">
                      <a16:creationId xmlns:a16="http://schemas.microsoft.com/office/drawing/2014/main" id="{BF6C9C16-BC8A-9F62-23FF-93AB2C9BC636}"/>
                    </a:ext>
                  </a:extLst>
                </p:cNvPr>
                <p:cNvPicPr/>
                <p:nvPr/>
              </p:nvPicPr>
              <p:blipFill>
                <a:blip r:embed="rId14"/>
                <a:stretch>
                  <a:fillRect/>
                </a:stretch>
              </p:blipFill>
              <p:spPr>
                <a:xfrm>
                  <a:off x="8309240" y="1003960"/>
                  <a:ext cx="257400" cy="311040"/>
                </a:xfrm>
                <a:prstGeom prst="rect">
                  <a:avLst/>
                </a:prstGeom>
              </p:spPr>
            </p:pic>
          </mc:Fallback>
        </mc:AlternateContent>
        <mc:AlternateContent xmlns:mc="http://schemas.openxmlformats.org/markup-compatibility/2006">
          <mc:Choice xmlns:p14="http://schemas.microsoft.com/office/powerpoint/2010/main" Requires="p14">
            <p:contentPart p14:bwMode="auto" r:id="rId15">
              <p14:nvContentPartPr>
                <p14:cNvPr id="12" name="Ink 11">
                  <a:extLst>
                    <a:ext uri="{FF2B5EF4-FFF2-40B4-BE49-F238E27FC236}">
                      <a16:creationId xmlns:a16="http://schemas.microsoft.com/office/drawing/2014/main" id="{0A4D5561-211E-EE64-4CE7-E11E165FA0E3}"/>
                    </a:ext>
                  </a:extLst>
                </p14:cNvPr>
                <p14:cNvContentPartPr/>
                <p14:nvPr/>
              </p14:nvContentPartPr>
              <p14:xfrm>
                <a:off x="8717120" y="1005760"/>
                <a:ext cx="360" cy="203040"/>
              </p14:xfrm>
            </p:contentPart>
          </mc:Choice>
          <mc:Fallback>
            <p:pic>
              <p:nvPicPr>
                <p:cNvPr id="12" name="Ink 11">
                  <a:extLst>
                    <a:ext uri="{FF2B5EF4-FFF2-40B4-BE49-F238E27FC236}">
                      <a16:creationId xmlns:a16="http://schemas.microsoft.com/office/drawing/2014/main" id="{0A4D5561-211E-EE64-4CE7-E11E165FA0E3}"/>
                    </a:ext>
                  </a:extLst>
                </p:cNvPr>
                <p:cNvPicPr/>
                <p:nvPr/>
              </p:nvPicPr>
              <p:blipFill>
                <a:blip r:embed="rId16"/>
                <a:stretch>
                  <a:fillRect/>
                </a:stretch>
              </p:blipFill>
              <p:spPr>
                <a:xfrm>
                  <a:off x="8708120" y="996760"/>
                  <a:ext cx="18000" cy="220680"/>
                </a:xfrm>
                <a:prstGeom prst="rect">
                  <a:avLst/>
                </a:prstGeom>
              </p:spPr>
            </p:pic>
          </mc:Fallback>
        </mc:AlternateContent>
        <mc:AlternateContent xmlns:mc="http://schemas.openxmlformats.org/markup-compatibility/2006">
          <mc:Choice xmlns:p14="http://schemas.microsoft.com/office/powerpoint/2010/main" Requires="p14">
            <p:contentPart p14:bwMode="auto" r:id="rId17">
              <p14:nvContentPartPr>
                <p14:cNvPr id="14" name="Ink 13">
                  <a:extLst>
                    <a:ext uri="{FF2B5EF4-FFF2-40B4-BE49-F238E27FC236}">
                      <a16:creationId xmlns:a16="http://schemas.microsoft.com/office/drawing/2014/main" id="{C4754568-53CA-9D02-69C2-506BC96A7CBE}"/>
                    </a:ext>
                  </a:extLst>
                </p14:cNvPr>
                <p14:cNvContentPartPr/>
                <p14:nvPr/>
              </p14:nvContentPartPr>
              <p14:xfrm>
                <a:off x="8676800" y="1076680"/>
                <a:ext cx="202680" cy="360"/>
              </p14:xfrm>
            </p:contentPart>
          </mc:Choice>
          <mc:Fallback>
            <p:pic>
              <p:nvPicPr>
                <p:cNvPr id="14" name="Ink 13">
                  <a:extLst>
                    <a:ext uri="{FF2B5EF4-FFF2-40B4-BE49-F238E27FC236}">
                      <a16:creationId xmlns:a16="http://schemas.microsoft.com/office/drawing/2014/main" id="{C4754568-53CA-9D02-69C2-506BC96A7CBE}"/>
                    </a:ext>
                  </a:extLst>
                </p:cNvPr>
                <p:cNvPicPr/>
                <p:nvPr/>
              </p:nvPicPr>
              <p:blipFill>
                <a:blip r:embed="rId18"/>
                <a:stretch>
                  <a:fillRect/>
                </a:stretch>
              </p:blipFill>
              <p:spPr>
                <a:xfrm>
                  <a:off x="8667800" y="1067680"/>
                  <a:ext cx="220320" cy="18000"/>
                </a:xfrm>
                <a:prstGeom prst="rect">
                  <a:avLst/>
                </a:prstGeom>
              </p:spPr>
            </p:pic>
          </mc:Fallback>
        </mc:AlternateContent>
        <mc:AlternateContent xmlns:mc="http://schemas.openxmlformats.org/markup-compatibility/2006">
          <mc:Choice xmlns:p14="http://schemas.microsoft.com/office/powerpoint/2010/main" Requires="p14">
            <p:contentPart p14:bwMode="auto" r:id="rId19">
              <p14:nvContentPartPr>
                <p14:cNvPr id="16" name="Ink 15">
                  <a:extLst>
                    <a:ext uri="{FF2B5EF4-FFF2-40B4-BE49-F238E27FC236}">
                      <a16:creationId xmlns:a16="http://schemas.microsoft.com/office/drawing/2014/main" id="{967D2124-A8DE-5F49-E187-DBEF7092E52D}"/>
                    </a:ext>
                  </a:extLst>
                </p14:cNvPr>
                <p14:cNvContentPartPr/>
                <p14:nvPr/>
              </p14:nvContentPartPr>
              <p14:xfrm>
                <a:off x="5984360" y="172720"/>
                <a:ext cx="360" cy="360"/>
              </p14:xfrm>
            </p:contentPart>
          </mc:Choice>
          <mc:Fallback>
            <p:pic>
              <p:nvPicPr>
                <p:cNvPr id="16" name="Ink 15">
                  <a:extLst>
                    <a:ext uri="{FF2B5EF4-FFF2-40B4-BE49-F238E27FC236}">
                      <a16:creationId xmlns:a16="http://schemas.microsoft.com/office/drawing/2014/main" id="{967D2124-A8DE-5F49-E187-DBEF7092E52D}"/>
                    </a:ext>
                  </a:extLst>
                </p:cNvPr>
                <p:cNvPicPr/>
                <p:nvPr/>
              </p:nvPicPr>
              <p:blipFill>
                <a:blip r:embed="rId5"/>
                <a:stretch>
                  <a:fillRect/>
                </a:stretch>
              </p:blipFill>
              <p:spPr>
                <a:xfrm>
                  <a:off x="5975360" y="164080"/>
                  <a:ext cx="18000" cy="18000"/>
                </a:xfrm>
                <a:prstGeom prst="rect">
                  <a:avLst/>
                </a:prstGeom>
              </p:spPr>
            </p:pic>
          </mc:Fallback>
        </mc:AlternateContent>
        <mc:AlternateContent xmlns:mc="http://schemas.openxmlformats.org/markup-compatibility/2006">
          <mc:Choice xmlns:p14="http://schemas.microsoft.com/office/powerpoint/2010/main" Requires="p14">
            <p:contentPart p14:bwMode="auto" r:id="rId20">
              <p14:nvContentPartPr>
                <p14:cNvPr id="17" name="Ink 16">
                  <a:extLst>
                    <a:ext uri="{FF2B5EF4-FFF2-40B4-BE49-F238E27FC236}">
                      <a16:creationId xmlns:a16="http://schemas.microsoft.com/office/drawing/2014/main" id="{328FD10A-DFBB-FA22-E1E1-03A072C32BD7}"/>
                    </a:ext>
                  </a:extLst>
                </p14:cNvPr>
                <p14:cNvContentPartPr/>
                <p14:nvPr/>
              </p14:nvContentPartPr>
              <p14:xfrm>
                <a:off x="5922800" y="172000"/>
                <a:ext cx="183600" cy="272160"/>
              </p14:xfrm>
            </p:contentPart>
          </mc:Choice>
          <mc:Fallback>
            <p:pic>
              <p:nvPicPr>
                <p:cNvPr id="17" name="Ink 16">
                  <a:extLst>
                    <a:ext uri="{FF2B5EF4-FFF2-40B4-BE49-F238E27FC236}">
                      <a16:creationId xmlns:a16="http://schemas.microsoft.com/office/drawing/2014/main" id="{328FD10A-DFBB-FA22-E1E1-03A072C32BD7}"/>
                    </a:ext>
                  </a:extLst>
                </p:cNvPr>
                <p:cNvPicPr/>
                <p:nvPr/>
              </p:nvPicPr>
              <p:blipFill>
                <a:blip r:embed="rId21"/>
                <a:stretch>
                  <a:fillRect/>
                </a:stretch>
              </p:blipFill>
              <p:spPr>
                <a:xfrm>
                  <a:off x="5914160" y="163000"/>
                  <a:ext cx="201240" cy="289800"/>
                </a:xfrm>
                <a:prstGeom prst="rect">
                  <a:avLst/>
                </a:prstGeom>
              </p:spPr>
            </p:pic>
          </mc:Fallback>
        </mc:AlternateContent>
        <mc:AlternateContent xmlns:mc="http://schemas.openxmlformats.org/markup-compatibility/2006">
          <mc:Choice xmlns:p14="http://schemas.microsoft.com/office/powerpoint/2010/main" Requires="p14">
            <p:contentPart p14:bwMode="auto" r:id="rId22">
              <p14:nvContentPartPr>
                <p14:cNvPr id="18" name="Ink 17">
                  <a:extLst>
                    <a:ext uri="{FF2B5EF4-FFF2-40B4-BE49-F238E27FC236}">
                      <a16:creationId xmlns:a16="http://schemas.microsoft.com/office/drawing/2014/main" id="{B41E91C9-DC06-26C5-EEC5-1623A2DB6039}"/>
                    </a:ext>
                  </a:extLst>
                </p14:cNvPr>
                <p14:cNvContentPartPr/>
                <p14:nvPr/>
              </p14:nvContentPartPr>
              <p14:xfrm>
                <a:off x="6228080" y="254080"/>
                <a:ext cx="115560" cy="67680"/>
              </p14:xfrm>
            </p:contentPart>
          </mc:Choice>
          <mc:Fallback>
            <p:pic>
              <p:nvPicPr>
                <p:cNvPr id="18" name="Ink 17">
                  <a:extLst>
                    <a:ext uri="{FF2B5EF4-FFF2-40B4-BE49-F238E27FC236}">
                      <a16:creationId xmlns:a16="http://schemas.microsoft.com/office/drawing/2014/main" id="{B41E91C9-DC06-26C5-EEC5-1623A2DB6039}"/>
                    </a:ext>
                  </a:extLst>
                </p:cNvPr>
                <p:cNvPicPr/>
                <p:nvPr/>
              </p:nvPicPr>
              <p:blipFill>
                <a:blip r:embed="rId23"/>
                <a:stretch>
                  <a:fillRect/>
                </a:stretch>
              </p:blipFill>
              <p:spPr>
                <a:xfrm>
                  <a:off x="6219440" y="245080"/>
                  <a:ext cx="133200" cy="85320"/>
                </a:xfrm>
                <a:prstGeom prst="rect">
                  <a:avLst/>
                </a:prstGeom>
              </p:spPr>
            </p:pic>
          </mc:Fallback>
        </mc:AlternateContent>
        <mc:AlternateContent xmlns:mc="http://schemas.openxmlformats.org/markup-compatibility/2006">
          <mc:Choice xmlns:p14="http://schemas.microsoft.com/office/powerpoint/2010/main" Requires="p14">
            <p:contentPart p14:bwMode="auto" r:id="rId24">
              <p14:nvContentPartPr>
                <p14:cNvPr id="19" name="Ink 18">
                  <a:extLst>
                    <a:ext uri="{FF2B5EF4-FFF2-40B4-BE49-F238E27FC236}">
                      <a16:creationId xmlns:a16="http://schemas.microsoft.com/office/drawing/2014/main" id="{59AEDC51-1946-3621-340A-604D7D4FF408}"/>
                    </a:ext>
                  </a:extLst>
                </p14:cNvPr>
                <p14:cNvContentPartPr/>
                <p14:nvPr/>
              </p14:nvContentPartPr>
              <p14:xfrm>
                <a:off x="6241400" y="182800"/>
                <a:ext cx="88560" cy="216000"/>
              </p14:xfrm>
            </p:contentPart>
          </mc:Choice>
          <mc:Fallback>
            <p:pic>
              <p:nvPicPr>
                <p:cNvPr id="19" name="Ink 18">
                  <a:extLst>
                    <a:ext uri="{FF2B5EF4-FFF2-40B4-BE49-F238E27FC236}">
                      <a16:creationId xmlns:a16="http://schemas.microsoft.com/office/drawing/2014/main" id="{59AEDC51-1946-3621-340A-604D7D4FF408}"/>
                    </a:ext>
                  </a:extLst>
                </p:cNvPr>
                <p:cNvPicPr/>
                <p:nvPr/>
              </p:nvPicPr>
              <p:blipFill>
                <a:blip r:embed="rId25"/>
                <a:stretch>
                  <a:fillRect/>
                </a:stretch>
              </p:blipFill>
              <p:spPr>
                <a:xfrm>
                  <a:off x="6232400" y="174160"/>
                  <a:ext cx="106200" cy="233640"/>
                </a:xfrm>
                <a:prstGeom prst="rect">
                  <a:avLst/>
                </a:prstGeom>
              </p:spPr>
            </p:pic>
          </mc:Fallback>
        </mc:AlternateContent>
        <mc:AlternateContent xmlns:mc="http://schemas.openxmlformats.org/markup-compatibility/2006">
          <mc:Choice xmlns:p14="http://schemas.microsoft.com/office/powerpoint/2010/main" Requires="p14">
            <p:contentPart p14:bwMode="auto" r:id="rId26">
              <p14:nvContentPartPr>
                <p14:cNvPr id="27" name="Ink 26">
                  <a:extLst>
                    <a:ext uri="{FF2B5EF4-FFF2-40B4-BE49-F238E27FC236}">
                      <a16:creationId xmlns:a16="http://schemas.microsoft.com/office/drawing/2014/main" id="{D127FE3C-873B-16E1-B99E-C69401F3F641}"/>
                    </a:ext>
                  </a:extLst>
                </p14:cNvPr>
                <p14:cNvContentPartPr/>
                <p14:nvPr/>
              </p14:nvContentPartPr>
              <p14:xfrm>
                <a:off x="6725960" y="91360"/>
                <a:ext cx="1396440" cy="927360"/>
              </p14:xfrm>
            </p:contentPart>
          </mc:Choice>
          <mc:Fallback>
            <p:pic>
              <p:nvPicPr>
                <p:cNvPr id="27" name="Ink 26">
                  <a:extLst>
                    <a:ext uri="{FF2B5EF4-FFF2-40B4-BE49-F238E27FC236}">
                      <a16:creationId xmlns:a16="http://schemas.microsoft.com/office/drawing/2014/main" id="{D127FE3C-873B-16E1-B99E-C69401F3F641}"/>
                    </a:ext>
                  </a:extLst>
                </p:cNvPr>
                <p:cNvPicPr/>
                <p:nvPr/>
              </p:nvPicPr>
              <p:blipFill>
                <a:blip r:embed="rId27"/>
                <a:stretch>
                  <a:fillRect/>
                </a:stretch>
              </p:blipFill>
              <p:spPr>
                <a:xfrm>
                  <a:off x="6716960" y="82360"/>
                  <a:ext cx="1414080" cy="945000"/>
                </a:xfrm>
                <a:prstGeom prst="rect">
                  <a:avLst/>
                </a:prstGeom>
              </p:spPr>
            </p:pic>
          </mc:Fallback>
        </mc:AlternateContent>
      </p:grpSp>
      <mc:AlternateContent xmlns:mc="http://schemas.openxmlformats.org/markup-compatibility/2006">
        <mc:Choice xmlns:p14="http://schemas.microsoft.com/office/powerpoint/2010/main" Requires="p14">
          <p:contentPart p14:bwMode="auto" r:id="rId28">
            <p14:nvContentPartPr>
              <p14:cNvPr id="29" name="Ink 28">
                <a:extLst>
                  <a:ext uri="{FF2B5EF4-FFF2-40B4-BE49-F238E27FC236}">
                    <a16:creationId xmlns:a16="http://schemas.microsoft.com/office/drawing/2014/main" id="{6254BC14-3750-A7AF-63D3-1BAEBF90C291}"/>
                  </a:ext>
                </a:extLst>
              </p14:cNvPr>
              <p14:cNvContentPartPr/>
              <p14:nvPr/>
            </p14:nvContentPartPr>
            <p14:xfrm>
              <a:off x="6583400" y="538480"/>
              <a:ext cx="1919520" cy="360"/>
            </p14:xfrm>
          </p:contentPart>
        </mc:Choice>
        <mc:Fallback>
          <p:pic>
            <p:nvPicPr>
              <p:cNvPr id="29" name="Ink 28">
                <a:extLst>
                  <a:ext uri="{FF2B5EF4-FFF2-40B4-BE49-F238E27FC236}">
                    <a16:creationId xmlns:a16="http://schemas.microsoft.com/office/drawing/2014/main" id="{6254BC14-3750-A7AF-63D3-1BAEBF90C291}"/>
                  </a:ext>
                </a:extLst>
              </p:cNvPr>
              <p:cNvPicPr/>
              <p:nvPr/>
            </p:nvPicPr>
            <p:blipFill>
              <a:blip r:embed="rId29"/>
              <a:stretch>
                <a:fillRect/>
              </a:stretch>
            </p:blipFill>
            <p:spPr>
              <a:xfrm>
                <a:off x="6574400" y="529840"/>
                <a:ext cx="1937160" cy="18000"/>
              </a:xfrm>
              <a:prstGeom prst="rect">
                <a:avLst/>
              </a:prstGeom>
            </p:spPr>
          </p:pic>
        </mc:Fallback>
      </mc:AlternateContent>
      <p:grpSp>
        <p:nvGrpSpPr>
          <p:cNvPr id="48" name="Group 47">
            <a:extLst>
              <a:ext uri="{FF2B5EF4-FFF2-40B4-BE49-F238E27FC236}">
                <a16:creationId xmlns:a16="http://schemas.microsoft.com/office/drawing/2014/main" id="{11A88F26-4065-D24D-174F-32EA9B05FCC1}"/>
              </a:ext>
            </a:extLst>
          </p:cNvPr>
          <p:cNvGrpSpPr/>
          <p:nvPr/>
        </p:nvGrpSpPr>
        <p:grpSpPr>
          <a:xfrm>
            <a:off x="8087120" y="30160"/>
            <a:ext cx="2063160" cy="492120"/>
            <a:chOff x="8087120" y="30160"/>
            <a:chExt cx="2063160" cy="492120"/>
          </a:xfrm>
        </p:grpSpPr>
        <mc:AlternateContent xmlns:mc="http://schemas.openxmlformats.org/markup-compatibility/2006">
          <mc:Choice xmlns:p14="http://schemas.microsoft.com/office/powerpoint/2010/main" Requires="p14">
            <p:contentPart p14:bwMode="auto" r:id="rId30">
              <p14:nvContentPartPr>
                <p14:cNvPr id="30" name="Ink 29">
                  <a:extLst>
                    <a:ext uri="{FF2B5EF4-FFF2-40B4-BE49-F238E27FC236}">
                      <a16:creationId xmlns:a16="http://schemas.microsoft.com/office/drawing/2014/main" id="{04524C02-4FA3-9447-5129-3936564F7A5B}"/>
                    </a:ext>
                  </a:extLst>
                </p14:cNvPr>
                <p14:cNvContentPartPr/>
                <p14:nvPr/>
              </p14:nvContentPartPr>
              <p14:xfrm>
                <a:off x="8087120" y="98920"/>
                <a:ext cx="151560" cy="155160"/>
              </p14:xfrm>
            </p:contentPart>
          </mc:Choice>
          <mc:Fallback>
            <p:pic>
              <p:nvPicPr>
                <p:cNvPr id="30" name="Ink 29">
                  <a:extLst>
                    <a:ext uri="{FF2B5EF4-FFF2-40B4-BE49-F238E27FC236}">
                      <a16:creationId xmlns:a16="http://schemas.microsoft.com/office/drawing/2014/main" id="{04524C02-4FA3-9447-5129-3936564F7A5B}"/>
                    </a:ext>
                  </a:extLst>
                </p:cNvPr>
                <p:cNvPicPr/>
                <p:nvPr/>
              </p:nvPicPr>
              <p:blipFill>
                <a:blip r:embed="rId31"/>
                <a:stretch>
                  <a:fillRect/>
                </a:stretch>
              </p:blipFill>
              <p:spPr>
                <a:xfrm>
                  <a:off x="8078480" y="89920"/>
                  <a:ext cx="169200" cy="172800"/>
                </a:xfrm>
                <a:prstGeom prst="rect">
                  <a:avLst/>
                </a:prstGeom>
              </p:spPr>
            </p:pic>
          </mc:Fallback>
        </mc:AlternateContent>
        <mc:AlternateContent xmlns:mc="http://schemas.openxmlformats.org/markup-compatibility/2006">
          <mc:Choice xmlns:p14="http://schemas.microsoft.com/office/powerpoint/2010/main" Requires="p14">
            <p:contentPart p14:bwMode="auto" r:id="rId32">
              <p14:nvContentPartPr>
                <p14:cNvPr id="31" name="Ink 30">
                  <a:extLst>
                    <a:ext uri="{FF2B5EF4-FFF2-40B4-BE49-F238E27FC236}">
                      <a16:creationId xmlns:a16="http://schemas.microsoft.com/office/drawing/2014/main" id="{09698BAE-0A82-8F94-CFD0-A329AD5EFF43}"/>
                    </a:ext>
                  </a:extLst>
                </p14:cNvPr>
                <p14:cNvContentPartPr/>
                <p14:nvPr/>
              </p14:nvContentPartPr>
              <p14:xfrm>
                <a:off x="8371880" y="80560"/>
                <a:ext cx="100800" cy="21240"/>
              </p14:xfrm>
            </p:contentPart>
          </mc:Choice>
          <mc:Fallback>
            <p:pic>
              <p:nvPicPr>
                <p:cNvPr id="31" name="Ink 30">
                  <a:extLst>
                    <a:ext uri="{FF2B5EF4-FFF2-40B4-BE49-F238E27FC236}">
                      <a16:creationId xmlns:a16="http://schemas.microsoft.com/office/drawing/2014/main" id="{09698BAE-0A82-8F94-CFD0-A329AD5EFF43}"/>
                    </a:ext>
                  </a:extLst>
                </p:cNvPr>
                <p:cNvPicPr/>
                <p:nvPr/>
              </p:nvPicPr>
              <p:blipFill>
                <a:blip r:embed="rId33"/>
                <a:stretch>
                  <a:fillRect/>
                </a:stretch>
              </p:blipFill>
              <p:spPr>
                <a:xfrm>
                  <a:off x="8362880" y="71560"/>
                  <a:ext cx="118440" cy="38880"/>
                </a:xfrm>
                <a:prstGeom prst="rect">
                  <a:avLst/>
                </a:prstGeom>
              </p:spPr>
            </p:pic>
          </mc:Fallback>
        </mc:AlternateContent>
        <mc:AlternateContent xmlns:mc="http://schemas.openxmlformats.org/markup-compatibility/2006">
          <mc:Choice xmlns:p14="http://schemas.microsoft.com/office/powerpoint/2010/main" Requires="p14">
            <p:contentPart p14:bwMode="auto" r:id="rId34">
              <p14:nvContentPartPr>
                <p14:cNvPr id="32" name="Ink 31">
                  <a:extLst>
                    <a:ext uri="{FF2B5EF4-FFF2-40B4-BE49-F238E27FC236}">
                      <a16:creationId xmlns:a16="http://schemas.microsoft.com/office/drawing/2014/main" id="{6BCBCB11-503C-03D4-275A-3CCBA18DF49E}"/>
                    </a:ext>
                  </a:extLst>
                </p14:cNvPr>
                <p14:cNvContentPartPr/>
                <p14:nvPr/>
              </p14:nvContentPartPr>
              <p14:xfrm>
                <a:off x="8381960" y="182800"/>
                <a:ext cx="43920" cy="360"/>
              </p14:xfrm>
            </p:contentPart>
          </mc:Choice>
          <mc:Fallback>
            <p:pic>
              <p:nvPicPr>
                <p:cNvPr id="32" name="Ink 31">
                  <a:extLst>
                    <a:ext uri="{FF2B5EF4-FFF2-40B4-BE49-F238E27FC236}">
                      <a16:creationId xmlns:a16="http://schemas.microsoft.com/office/drawing/2014/main" id="{6BCBCB11-503C-03D4-275A-3CCBA18DF49E}"/>
                    </a:ext>
                  </a:extLst>
                </p:cNvPr>
                <p:cNvPicPr/>
                <p:nvPr/>
              </p:nvPicPr>
              <p:blipFill>
                <a:blip r:embed="rId35"/>
                <a:stretch>
                  <a:fillRect/>
                </a:stretch>
              </p:blipFill>
              <p:spPr>
                <a:xfrm>
                  <a:off x="8372960" y="174160"/>
                  <a:ext cx="61560" cy="18000"/>
                </a:xfrm>
                <a:prstGeom prst="rect">
                  <a:avLst/>
                </a:prstGeom>
              </p:spPr>
            </p:pic>
          </mc:Fallback>
        </mc:AlternateContent>
        <mc:AlternateContent xmlns:mc="http://schemas.openxmlformats.org/markup-compatibility/2006">
          <mc:Choice xmlns:p14="http://schemas.microsoft.com/office/powerpoint/2010/main" Requires="p14">
            <p:contentPart p14:bwMode="auto" r:id="rId36">
              <p14:nvContentPartPr>
                <p14:cNvPr id="34" name="Ink 33">
                  <a:extLst>
                    <a:ext uri="{FF2B5EF4-FFF2-40B4-BE49-F238E27FC236}">
                      <a16:creationId xmlns:a16="http://schemas.microsoft.com/office/drawing/2014/main" id="{7505A7ED-C4A6-1DB2-806A-3BA6B1AD26D9}"/>
                    </a:ext>
                  </a:extLst>
                </p14:cNvPr>
                <p14:cNvContentPartPr/>
                <p14:nvPr/>
              </p14:nvContentPartPr>
              <p14:xfrm>
                <a:off x="8645480" y="30160"/>
                <a:ext cx="10800" cy="152280"/>
              </p14:xfrm>
            </p:contentPart>
          </mc:Choice>
          <mc:Fallback>
            <p:pic>
              <p:nvPicPr>
                <p:cNvPr id="34" name="Ink 33">
                  <a:extLst>
                    <a:ext uri="{FF2B5EF4-FFF2-40B4-BE49-F238E27FC236}">
                      <a16:creationId xmlns:a16="http://schemas.microsoft.com/office/drawing/2014/main" id="{7505A7ED-C4A6-1DB2-806A-3BA6B1AD26D9}"/>
                    </a:ext>
                  </a:extLst>
                </p:cNvPr>
                <p:cNvPicPr/>
                <p:nvPr/>
              </p:nvPicPr>
              <p:blipFill>
                <a:blip r:embed="rId37"/>
                <a:stretch>
                  <a:fillRect/>
                </a:stretch>
              </p:blipFill>
              <p:spPr>
                <a:xfrm>
                  <a:off x="8636480" y="21520"/>
                  <a:ext cx="28440" cy="169920"/>
                </a:xfrm>
                <a:prstGeom prst="rect">
                  <a:avLst/>
                </a:prstGeom>
              </p:spPr>
            </p:pic>
          </mc:Fallback>
        </mc:AlternateContent>
        <mc:AlternateContent xmlns:mc="http://schemas.openxmlformats.org/markup-compatibility/2006">
          <mc:Choice xmlns:p14="http://schemas.microsoft.com/office/powerpoint/2010/main" Requires="p14">
            <p:contentPart p14:bwMode="auto" r:id="rId38">
              <p14:nvContentPartPr>
                <p14:cNvPr id="36" name="Ink 35">
                  <a:extLst>
                    <a:ext uri="{FF2B5EF4-FFF2-40B4-BE49-F238E27FC236}">
                      <a16:creationId xmlns:a16="http://schemas.microsoft.com/office/drawing/2014/main" id="{7A9E23D6-C7E3-6A59-BDEC-3D62F1412F1B}"/>
                    </a:ext>
                  </a:extLst>
                </p14:cNvPr>
                <p14:cNvContentPartPr/>
                <p14:nvPr/>
              </p14:nvContentPartPr>
              <p14:xfrm>
                <a:off x="8940680" y="283960"/>
                <a:ext cx="135360" cy="129240"/>
              </p14:xfrm>
            </p:contentPart>
          </mc:Choice>
          <mc:Fallback>
            <p:pic>
              <p:nvPicPr>
                <p:cNvPr id="36" name="Ink 35">
                  <a:extLst>
                    <a:ext uri="{FF2B5EF4-FFF2-40B4-BE49-F238E27FC236}">
                      <a16:creationId xmlns:a16="http://schemas.microsoft.com/office/drawing/2014/main" id="{7A9E23D6-C7E3-6A59-BDEC-3D62F1412F1B}"/>
                    </a:ext>
                  </a:extLst>
                </p:cNvPr>
                <p:cNvPicPr/>
                <p:nvPr/>
              </p:nvPicPr>
              <p:blipFill>
                <a:blip r:embed="rId39"/>
                <a:stretch>
                  <a:fillRect/>
                </a:stretch>
              </p:blipFill>
              <p:spPr>
                <a:xfrm>
                  <a:off x="8931680" y="275320"/>
                  <a:ext cx="153000" cy="146880"/>
                </a:xfrm>
                <a:prstGeom prst="rect">
                  <a:avLst/>
                </a:prstGeom>
              </p:spPr>
            </p:pic>
          </mc:Fallback>
        </mc:AlternateContent>
        <mc:AlternateContent xmlns:mc="http://schemas.openxmlformats.org/markup-compatibility/2006">
          <mc:Choice xmlns:p14="http://schemas.microsoft.com/office/powerpoint/2010/main" Requires="p14">
            <p:contentPart p14:bwMode="auto" r:id="rId40">
              <p14:nvContentPartPr>
                <p14:cNvPr id="37" name="Ink 36">
                  <a:extLst>
                    <a:ext uri="{FF2B5EF4-FFF2-40B4-BE49-F238E27FC236}">
                      <a16:creationId xmlns:a16="http://schemas.microsoft.com/office/drawing/2014/main" id="{1D890663-7837-2525-8A82-4F5BABD39284}"/>
                    </a:ext>
                  </a:extLst>
                </p14:cNvPr>
                <p14:cNvContentPartPr/>
                <p14:nvPr/>
              </p14:nvContentPartPr>
              <p14:xfrm>
                <a:off x="9204560" y="406000"/>
                <a:ext cx="360" cy="360"/>
              </p14:xfrm>
            </p:contentPart>
          </mc:Choice>
          <mc:Fallback>
            <p:pic>
              <p:nvPicPr>
                <p:cNvPr id="37" name="Ink 36">
                  <a:extLst>
                    <a:ext uri="{FF2B5EF4-FFF2-40B4-BE49-F238E27FC236}">
                      <a16:creationId xmlns:a16="http://schemas.microsoft.com/office/drawing/2014/main" id="{1D890663-7837-2525-8A82-4F5BABD39284}"/>
                    </a:ext>
                  </a:extLst>
                </p:cNvPr>
                <p:cNvPicPr/>
                <p:nvPr/>
              </p:nvPicPr>
              <p:blipFill>
                <a:blip r:embed="rId5"/>
                <a:stretch>
                  <a:fillRect/>
                </a:stretch>
              </p:blipFill>
              <p:spPr>
                <a:xfrm>
                  <a:off x="9195920" y="397360"/>
                  <a:ext cx="18000" cy="18000"/>
                </a:xfrm>
                <a:prstGeom prst="rect">
                  <a:avLst/>
                </a:prstGeom>
              </p:spPr>
            </p:pic>
          </mc:Fallback>
        </mc:AlternateContent>
        <mc:AlternateContent xmlns:mc="http://schemas.openxmlformats.org/markup-compatibility/2006">
          <mc:Choice xmlns:p14="http://schemas.microsoft.com/office/powerpoint/2010/main" Requires="p14">
            <p:contentPart p14:bwMode="auto" r:id="rId41">
              <p14:nvContentPartPr>
                <p14:cNvPr id="39" name="Ink 38">
                  <a:extLst>
                    <a:ext uri="{FF2B5EF4-FFF2-40B4-BE49-F238E27FC236}">
                      <a16:creationId xmlns:a16="http://schemas.microsoft.com/office/drawing/2014/main" id="{48119DF4-CF39-A87A-8389-AC5C0BA3A62C}"/>
                    </a:ext>
                  </a:extLst>
                </p14:cNvPr>
                <p14:cNvContentPartPr/>
                <p14:nvPr/>
              </p14:nvContentPartPr>
              <p14:xfrm>
                <a:off x="9275840" y="183880"/>
                <a:ext cx="154080" cy="230400"/>
              </p14:xfrm>
            </p:contentPart>
          </mc:Choice>
          <mc:Fallback>
            <p:pic>
              <p:nvPicPr>
                <p:cNvPr id="39" name="Ink 38">
                  <a:extLst>
                    <a:ext uri="{FF2B5EF4-FFF2-40B4-BE49-F238E27FC236}">
                      <a16:creationId xmlns:a16="http://schemas.microsoft.com/office/drawing/2014/main" id="{48119DF4-CF39-A87A-8389-AC5C0BA3A62C}"/>
                    </a:ext>
                  </a:extLst>
                </p:cNvPr>
                <p:cNvPicPr/>
                <p:nvPr/>
              </p:nvPicPr>
              <p:blipFill>
                <a:blip r:embed="rId42"/>
                <a:stretch>
                  <a:fillRect/>
                </a:stretch>
              </p:blipFill>
              <p:spPr>
                <a:xfrm>
                  <a:off x="9267200" y="174880"/>
                  <a:ext cx="171720" cy="248040"/>
                </a:xfrm>
                <a:prstGeom prst="rect">
                  <a:avLst/>
                </a:prstGeom>
              </p:spPr>
            </p:pic>
          </mc:Fallback>
        </mc:AlternateContent>
        <mc:AlternateContent xmlns:mc="http://schemas.openxmlformats.org/markup-compatibility/2006">
          <mc:Choice xmlns:p14="http://schemas.microsoft.com/office/powerpoint/2010/main" Requires="p14">
            <p:contentPart p14:bwMode="auto" r:id="rId43">
              <p14:nvContentPartPr>
                <p14:cNvPr id="41" name="Ink 40">
                  <a:extLst>
                    <a:ext uri="{FF2B5EF4-FFF2-40B4-BE49-F238E27FC236}">
                      <a16:creationId xmlns:a16="http://schemas.microsoft.com/office/drawing/2014/main" id="{DC6B9E94-F5C5-ED4F-1F5C-E9A1CDAF7EB6}"/>
                    </a:ext>
                  </a:extLst>
                </p14:cNvPr>
                <p14:cNvContentPartPr/>
                <p14:nvPr/>
              </p14:nvContentPartPr>
              <p14:xfrm>
                <a:off x="9594440" y="436960"/>
                <a:ext cx="68040" cy="85320"/>
              </p14:xfrm>
            </p:contentPart>
          </mc:Choice>
          <mc:Fallback>
            <p:pic>
              <p:nvPicPr>
                <p:cNvPr id="41" name="Ink 40">
                  <a:extLst>
                    <a:ext uri="{FF2B5EF4-FFF2-40B4-BE49-F238E27FC236}">
                      <a16:creationId xmlns:a16="http://schemas.microsoft.com/office/drawing/2014/main" id="{DC6B9E94-F5C5-ED4F-1F5C-E9A1CDAF7EB6}"/>
                    </a:ext>
                  </a:extLst>
                </p:cNvPr>
                <p:cNvPicPr/>
                <p:nvPr/>
              </p:nvPicPr>
              <p:blipFill>
                <a:blip r:embed="rId44"/>
                <a:stretch>
                  <a:fillRect/>
                </a:stretch>
              </p:blipFill>
              <p:spPr>
                <a:xfrm>
                  <a:off x="9585800" y="427960"/>
                  <a:ext cx="85680" cy="102960"/>
                </a:xfrm>
                <a:prstGeom prst="rect">
                  <a:avLst/>
                </a:prstGeom>
              </p:spPr>
            </p:pic>
          </mc:Fallback>
        </mc:AlternateContent>
        <mc:AlternateContent xmlns:mc="http://schemas.openxmlformats.org/markup-compatibility/2006">
          <mc:Choice xmlns:p14="http://schemas.microsoft.com/office/powerpoint/2010/main" Requires="p14">
            <p:contentPart p14:bwMode="auto" r:id="rId45">
              <p14:nvContentPartPr>
                <p14:cNvPr id="43" name="Ink 42">
                  <a:extLst>
                    <a:ext uri="{FF2B5EF4-FFF2-40B4-BE49-F238E27FC236}">
                      <a16:creationId xmlns:a16="http://schemas.microsoft.com/office/drawing/2014/main" id="{99A17BB1-C535-CC92-17AE-55C5A8922834}"/>
                    </a:ext>
                  </a:extLst>
                </p14:cNvPr>
                <p14:cNvContentPartPr/>
                <p14:nvPr/>
              </p14:nvContentPartPr>
              <p14:xfrm>
                <a:off x="9743120" y="285040"/>
                <a:ext cx="108720" cy="81000"/>
              </p14:xfrm>
            </p:contentPart>
          </mc:Choice>
          <mc:Fallback>
            <p:pic>
              <p:nvPicPr>
                <p:cNvPr id="43" name="Ink 42">
                  <a:extLst>
                    <a:ext uri="{FF2B5EF4-FFF2-40B4-BE49-F238E27FC236}">
                      <a16:creationId xmlns:a16="http://schemas.microsoft.com/office/drawing/2014/main" id="{99A17BB1-C535-CC92-17AE-55C5A8922834}"/>
                    </a:ext>
                  </a:extLst>
                </p:cNvPr>
                <p:cNvPicPr/>
                <p:nvPr/>
              </p:nvPicPr>
              <p:blipFill>
                <a:blip r:embed="rId46"/>
                <a:stretch>
                  <a:fillRect/>
                </a:stretch>
              </p:blipFill>
              <p:spPr>
                <a:xfrm>
                  <a:off x="9734480" y="276400"/>
                  <a:ext cx="126360" cy="98640"/>
                </a:xfrm>
                <a:prstGeom prst="rect">
                  <a:avLst/>
                </a:prstGeom>
              </p:spPr>
            </p:pic>
          </mc:Fallback>
        </mc:AlternateContent>
        <mc:AlternateContent xmlns:mc="http://schemas.openxmlformats.org/markup-compatibility/2006">
          <mc:Choice xmlns:p14="http://schemas.microsoft.com/office/powerpoint/2010/main" Requires="p14">
            <p:contentPart p14:bwMode="auto" r:id="rId47">
              <p14:nvContentPartPr>
                <p14:cNvPr id="45" name="Ink 44">
                  <a:extLst>
                    <a:ext uri="{FF2B5EF4-FFF2-40B4-BE49-F238E27FC236}">
                      <a16:creationId xmlns:a16="http://schemas.microsoft.com/office/drawing/2014/main" id="{C228379C-D97F-8587-AD42-B93D89170F8C}"/>
                    </a:ext>
                  </a:extLst>
                </p14:cNvPr>
                <p14:cNvContentPartPr/>
                <p14:nvPr/>
              </p14:nvContentPartPr>
              <p14:xfrm>
                <a:off x="9895760" y="375760"/>
                <a:ext cx="360" cy="360"/>
              </p14:xfrm>
            </p:contentPart>
          </mc:Choice>
          <mc:Fallback>
            <p:pic>
              <p:nvPicPr>
                <p:cNvPr id="45" name="Ink 44">
                  <a:extLst>
                    <a:ext uri="{FF2B5EF4-FFF2-40B4-BE49-F238E27FC236}">
                      <a16:creationId xmlns:a16="http://schemas.microsoft.com/office/drawing/2014/main" id="{C228379C-D97F-8587-AD42-B93D89170F8C}"/>
                    </a:ext>
                  </a:extLst>
                </p:cNvPr>
                <p:cNvPicPr/>
                <p:nvPr/>
              </p:nvPicPr>
              <p:blipFill>
                <a:blip r:embed="rId5"/>
                <a:stretch>
                  <a:fillRect/>
                </a:stretch>
              </p:blipFill>
              <p:spPr>
                <a:xfrm>
                  <a:off x="9887120" y="367120"/>
                  <a:ext cx="18000" cy="18000"/>
                </a:xfrm>
                <a:prstGeom prst="rect">
                  <a:avLst/>
                </a:prstGeom>
              </p:spPr>
            </p:pic>
          </mc:Fallback>
        </mc:AlternateContent>
        <mc:AlternateContent xmlns:mc="http://schemas.openxmlformats.org/markup-compatibility/2006">
          <mc:Choice xmlns:p14="http://schemas.microsoft.com/office/powerpoint/2010/main" Requires="p14">
            <p:contentPart p14:bwMode="auto" r:id="rId48">
              <p14:nvContentPartPr>
                <p14:cNvPr id="47" name="Ink 46">
                  <a:extLst>
                    <a:ext uri="{FF2B5EF4-FFF2-40B4-BE49-F238E27FC236}">
                      <a16:creationId xmlns:a16="http://schemas.microsoft.com/office/drawing/2014/main" id="{C3C6DD0B-7BE2-A880-CCA5-133FBF7A966C}"/>
                    </a:ext>
                  </a:extLst>
                </p14:cNvPr>
                <p14:cNvContentPartPr/>
                <p14:nvPr/>
              </p14:nvContentPartPr>
              <p14:xfrm>
                <a:off x="9985760" y="185320"/>
                <a:ext cx="164520" cy="312120"/>
              </p14:xfrm>
            </p:contentPart>
          </mc:Choice>
          <mc:Fallback>
            <p:pic>
              <p:nvPicPr>
                <p:cNvPr id="47" name="Ink 46">
                  <a:extLst>
                    <a:ext uri="{FF2B5EF4-FFF2-40B4-BE49-F238E27FC236}">
                      <a16:creationId xmlns:a16="http://schemas.microsoft.com/office/drawing/2014/main" id="{C3C6DD0B-7BE2-A880-CCA5-133FBF7A966C}"/>
                    </a:ext>
                  </a:extLst>
                </p:cNvPr>
                <p:cNvPicPr/>
                <p:nvPr/>
              </p:nvPicPr>
              <p:blipFill>
                <a:blip r:embed="rId49"/>
                <a:stretch>
                  <a:fillRect/>
                </a:stretch>
              </p:blipFill>
              <p:spPr>
                <a:xfrm>
                  <a:off x="9976760" y="176320"/>
                  <a:ext cx="182160" cy="329760"/>
                </a:xfrm>
                <a:prstGeom prst="rect">
                  <a:avLst/>
                </a:prstGeom>
              </p:spPr>
            </p:pic>
          </mc:Fallback>
        </mc:AlternateContent>
      </p:grpSp>
      <p:grpSp>
        <p:nvGrpSpPr>
          <p:cNvPr id="55" name="Group 54">
            <a:extLst>
              <a:ext uri="{FF2B5EF4-FFF2-40B4-BE49-F238E27FC236}">
                <a16:creationId xmlns:a16="http://schemas.microsoft.com/office/drawing/2014/main" id="{04424921-1E90-4CBB-49FB-FD759B2A6815}"/>
              </a:ext>
            </a:extLst>
          </p:cNvPr>
          <p:cNvGrpSpPr/>
          <p:nvPr/>
        </p:nvGrpSpPr>
        <p:grpSpPr>
          <a:xfrm>
            <a:off x="6868160" y="-71000"/>
            <a:ext cx="443160" cy="329040"/>
            <a:chOff x="6868160" y="-71000"/>
            <a:chExt cx="443160" cy="329040"/>
          </a:xfrm>
        </p:grpSpPr>
        <mc:AlternateContent xmlns:mc="http://schemas.openxmlformats.org/markup-compatibility/2006">
          <mc:Choice xmlns:p14="http://schemas.microsoft.com/office/powerpoint/2010/main" Requires="p14">
            <p:contentPart p14:bwMode="auto" r:id="rId50">
              <p14:nvContentPartPr>
                <p14:cNvPr id="49" name="Ink 48">
                  <a:extLst>
                    <a:ext uri="{FF2B5EF4-FFF2-40B4-BE49-F238E27FC236}">
                      <a16:creationId xmlns:a16="http://schemas.microsoft.com/office/drawing/2014/main" id="{70C5CB26-B844-8B02-1348-9F3F0471B788}"/>
                    </a:ext>
                  </a:extLst>
                </p14:cNvPr>
                <p14:cNvContentPartPr/>
                <p14:nvPr/>
              </p14:nvContentPartPr>
              <p14:xfrm>
                <a:off x="6868160" y="20800"/>
                <a:ext cx="132120" cy="90360"/>
              </p14:xfrm>
            </p:contentPart>
          </mc:Choice>
          <mc:Fallback>
            <p:pic>
              <p:nvPicPr>
                <p:cNvPr id="49" name="Ink 48">
                  <a:extLst>
                    <a:ext uri="{FF2B5EF4-FFF2-40B4-BE49-F238E27FC236}">
                      <a16:creationId xmlns:a16="http://schemas.microsoft.com/office/drawing/2014/main" id="{70C5CB26-B844-8B02-1348-9F3F0471B788}"/>
                    </a:ext>
                  </a:extLst>
                </p:cNvPr>
                <p:cNvPicPr/>
                <p:nvPr/>
              </p:nvPicPr>
              <p:blipFill>
                <a:blip r:embed="rId51"/>
                <a:stretch>
                  <a:fillRect/>
                </a:stretch>
              </p:blipFill>
              <p:spPr>
                <a:xfrm>
                  <a:off x="6859160" y="11800"/>
                  <a:ext cx="149760" cy="108000"/>
                </a:xfrm>
                <a:prstGeom prst="rect">
                  <a:avLst/>
                </a:prstGeom>
              </p:spPr>
            </p:pic>
          </mc:Fallback>
        </mc:AlternateContent>
        <mc:AlternateContent xmlns:mc="http://schemas.openxmlformats.org/markup-compatibility/2006">
          <mc:Choice xmlns:p14="http://schemas.microsoft.com/office/powerpoint/2010/main" Requires="p14">
            <p:contentPart p14:bwMode="auto" r:id="rId52">
              <p14:nvContentPartPr>
                <p14:cNvPr id="50" name="Ink 49">
                  <a:extLst>
                    <a:ext uri="{FF2B5EF4-FFF2-40B4-BE49-F238E27FC236}">
                      <a16:creationId xmlns:a16="http://schemas.microsoft.com/office/drawing/2014/main" id="{99CE0E93-866D-9AD2-C3A4-6AC36C5C3B87}"/>
                    </a:ext>
                  </a:extLst>
                </p14:cNvPr>
                <p14:cNvContentPartPr/>
                <p14:nvPr/>
              </p14:nvContentPartPr>
              <p14:xfrm>
                <a:off x="7010000" y="84880"/>
                <a:ext cx="74160" cy="6480"/>
              </p14:xfrm>
            </p:contentPart>
          </mc:Choice>
          <mc:Fallback>
            <p:pic>
              <p:nvPicPr>
                <p:cNvPr id="50" name="Ink 49">
                  <a:extLst>
                    <a:ext uri="{FF2B5EF4-FFF2-40B4-BE49-F238E27FC236}">
                      <a16:creationId xmlns:a16="http://schemas.microsoft.com/office/drawing/2014/main" id="{99CE0E93-866D-9AD2-C3A4-6AC36C5C3B87}"/>
                    </a:ext>
                  </a:extLst>
                </p:cNvPr>
                <p:cNvPicPr/>
                <p:nvPr/>
              </p:nvPicPr>
              <p:blipFill>
                <a:blip r:embed="rId53"/>
                <a:stretch>
                  <a:fillRect/>
                </a:stretch>
              </p:blipFill>
              <p:spPr>
                <a:xfrm>
                  <a:off x="7001360" y="76240"/>
                  <a:ext cx="91800" cy="24120"/>
                </a:xfrm>
                <a:prstGeom prst="rect">
                  <a:avLst/>
                </a:prstGeom>
              </p:spPr>
            </p:pic>
          </mc:Fallback>
        </mc:AlternateContent>
        <mc:AlternateContent xmlns:mc="http://schemas.openxmlformats.org/markup-compatibility/2006">
          <mc:Choice xmlns:p14="http://schemas.microsoft.com/office/powerpoint/2010/main" Requires="p14">
            <p:contentPart p14:bwMode="auto" r:id="rId54">
              <p14:nvContentPartPr>
                <p14:cNvPr id="51" name="Ink 50">
                  <a:extLst>
                    <a:ext uri="{FF2B5EF4-FFF2-40B4-BE49-F238E27FC236}">
                      <a16:creationId xmlns:a16="http://schemas.microsoft.com/office/drawing/2014/main" id="{4BC8BBF0-9E9E-D17E-470F-41DE519D32A7}"/>
                    </a:ext>
                  </a:extLst>
                </p14:cNvPr>
                <p14:cNvContentPartPr/>
                <p14:nvPr/>
              </p14:nvContentPartPr>
              <p14:xfrm>
                <a:off x="7071200" y="60760"/>
                <a:ext cx="32040" cy="360"/>
              </p14:xfrm>
            </p:contentPart>
          </mc:Choice>
          <mc:Fallback>
            <p:pic>
              <p:nvPicPr>
                <p:cNvPr id="51" name="Ink 50">
                  <a:extLst>
                    <a:ext uri="{FF2B5EF4-FFF2-40B4-BE49-F238E27FC236}">
                      <a16:creationId xmlns:a16="http://schemas.microsoft.com/office/drawing/2014/main" id="{4BC8BBF0-9E9E-D17E-470F-41DE519D32A7}"/>
                    </a:ext>
                  </a:extLst>
                </p:cNvPr>
                <p:cNvPicPr/>
                <p:nvPr/>
              </p:nvPicPr>
              <p:blipFill>
                <a:blip r:embed="rId55"/>
                <a:stretch>
                  <a:fillRect/>
                </a:stretch>
              </p:blipFill>
              <p:spPr>
                <a:xfrm>
                  <a:off x="7062200" y="52120"/>
                  <a:ext cx="49680" cy="18000"/>
                </a:xfrm>
                <a:prstGeom prst="rect">
                  <a:avLst/>
                </a:prstGeom>
              </p:spPr>
            </p:pic>
          </mc:Fallback>
        </mc:AlternateContent>
        <mc:AlternateContent xmlns:mc="http://schemas.openxmlformats.org/markup-compatibility/2006">
          <mc:Choice xmlns:p14="http://schemas.microsoft.com/office/powerpoint/2010/main" Requires="p14">
            <p:contentPart p14:bwMode="auto" r:id="rId56">
              <p14:nvContentPartPr>
                <p14:cNvPr id="53" name="Ink 52">
                  <a:extLst>
                    <a:ext uri="{FF2B5EF4-FFF2-40B4-BE49-F238E27FC236}">
                      <a16:creationId xmlns:a16="http://schemas.microsoft.com/office/drawing/2014/main" id="{A933A7C4-61D4-B0BB-9F58-891CB2365A4E}"/>
                    </a:ext>
                  </a:extLst>
                </p14:cNvPr>
                <p14:cNvContentPartPr/>
                <p14:nvPr/>
              </p14:nvContentPartPr>
              <p14:xfrm>
                <a:off x="7172720" y="60760"/>
                <a:ext cx="47160" cy="360"/>
              </p14:xfrm>
            </p:contentPart>
          </mc:Choice>
          <mc:Fallback>
            <p:pic>
              <p:nvPicPr>
                <p:cNvPr id="53" name="Ink 52">
                  <a:extLst>
                    <a:ext uri="{FF2B5EF4-FFF2-40B4-BE49-F238E27FC236}">
                      <a16:creationId xmlns:a16="http://schemas.microsoft.com/office/drawing/2014/main" id="{A933A7C4-61D4-B0BB-9F58-891CB2365A4E}"/>
                    </a:ext>
                  </a:extLst>
                </p:cNvPr>
                <p:cNvPicPr/>
                <p:nvPr/>
              </p:nvPicPr>
              <p:blipFill>
                <a:blip r:embed="rId57"/>
                <a:stretch>
                  <a:fillRect/>
                </a:stretch>
              </p:blipFill>
              <p:spPr>
                <a:xfrm>
                  <a:off x="7164080" y="52120"/>
                  <a:ext cx="64800" cy="18000"/>
                </a:xfrm>
                <a:prstGeom prst="rect">
                  <a:avLst/>
                </a:prstGeom>
              </p:spPr>
            </p:pic>
          </mc:Fallback>
        </mc:AlternateContent>
        <mc:AlternateContent xmlns:mc="http://schemas.openxmlformats.org/markup-compatibility/2006">
          <mc:Choice xmlns:p14="http://schemas.microsoft.com/office/powerpoint/2010/main" Requires="p14">
            <p:contentPart p14:bwMode="auto" r:id="rId58">
              <p14:nvContentPartPr>
                <p14:cNvPr id="54" name="Ink 53">
                  <a:extLst>
                    <a:ext uri="{FF2B5EF4-FFF2-40B4-BE49-F238E27FC236}">
                      <a16:creationId xmlns:a16="http://schemas.microsoft.com/office/drawing/2014/main" id="{6550C909-0BD1-05AF-2CD0-583FF0A3B7C1}"/>
                    </a:ext>
                  </a:extLst>
                </p14:cNvPr>
                <p14:cNvContentPartPr/>
                <p14:nvPr/>
              </p14:nvContentPartPr>
              <p14:xfrm>
                <a:off x="7253720" y="-71000"/>
                <a:ext cx="57600" cy="329040"/>
              </p14:xfrm>
            </p:contentPart>
          </mc:Choice>
          <mc:Fallback>
            <p:pic>
              <p:nvPicPr>
                <p:cNvPr id="54" name="Ink 53">
                  <a:extLst>
                    <a:ext uri="{FF2B5EF4-FFF2-40B4-BE49-F238E27FC236}">
                      <a16:creationId xmlns:a16="http://schemas.microsoft.com/office/drawing/2014/main" id="{6550C909-0BD1-05AF-2CD0-583FF0A3B7C1}"/>
                    </a:ext>
                  </a:extLst>
                </p:cNvPr>
                <p:cNvPicPr/>
                <p:nvPr/>
              </p:nvPicPr>
              <p:blipFill>
                <a:blip r:embed="rId59"/>
                <a:stretch>
                  <a:fillRect/>
                </a:stretch>
              </p:blipFill>
              <p:spPr>
                <a:xfrm>
                  <a:off x="7245080" y="-80000"/>
                  <a:ext cx="75240" cy="346680"/>
                </a:xfrm>
                <a:prstGeom prst="rect">
                  <a:avLst/>
                </a:prstGeom>
              </p:spPr>
            </p:pic>
          </mc:Fallback>
        </mc:AlternateContent>
      </p:grpSp>
      <p:grpSp>
        <p:nvGrpSpPr>
          <p:cNvPr id="60" name="Group 59">
            <a:extLst>
              <a:ext uri="{FF2B5EF4-FFF2-40B4-BE49-F238E27FC236}">
                <a16:creationId xmlns:a16="http://schemas.microsoft.com/office/drawing/2014/main" id="{C987CBF0-FFD3-E23B-33DB-4F365B9802C5}"/>
              </a:ext>
            </a:extLst>
          </p:cNvPr>
          <p:cNvGrpSpPr/>
          <p:nvPr/>
        </p:nvGrpSpPr>
        <p:grpSpPr>
          <a:xfrm>
            <a:off x="8473040" y="594640"/>
            <a:ext cx="397440" cy="185400"/>
            <a:chOff x="8473040" y="594640"/>
            <a:chExt cx="397440" cy="185400"/>
          </a:xfrm>
        </p:grpSpPr>
        <mc:AlternateContent xmlns:mc="http://schemas.openxmlformats.org/markup-compatibility/2006">
          <mc:Choice xmlns:p14="http://schemas.microsoft.com/office/powerpoint/2010/main" Requires="p14">
            <p:contentPart p14:bwMode="auto" r:id="rId60">
              <p14:nvContentPartPr>
                <p14:cNvPr id="56" name="Ink 55">
                  <a:extLst>
                    <a:ext uri="{FF2B5EF4-FFF2-40B4-BE49-F238E27FC236}">
                      <a16:creationId xmlns:a16="http://schemas.microsoft.com/office/drawing/2014/main" id="{306EFDDE-BA9D-0C0B-11BC-7CA28A80AF15}"/>
                    </a:ext>
                  </a:extLst>
                </p14:cNvPr>
                <p14:cNvContentPartPr/>
                <p14:nvPr/>
              </p14:nvContentPartPr>
              <p14:xfrm>
                <a:off x="8473040" y="594640"/>
                <a:ext cx="148680" cy="167040"/>
              </p14:xfrm>
            </p:contentPart>
          </mc:Choice>
          <mc:Fallback>
            <p:pic>
              <p:nvPicPr>
                <p:cNvPr id="56" name="Ink 55">
                  <a:extLst>
                    <a:ext uri="{FF2B5EF4-FFF2-40B4-BE49-F238E27FC236}">
                      <a16:creationId xmlns:a16="http://schemas.microsoft.com/office/drawing/2014/main" id="{306EFDDE-BA9D-0C0B-11BC-7CA28A80AF15}"/>
                    </a:ext>
                  </a:extLst>
                </p:cNvPr>
                <p:cNvPicPr/>
                <p:nvPr/>
              </p:nvPicPr>
              <p:blipFill>
                <a:blip r:embed="rId61"/>
                <a:stretch>
                  <a:fillRect/>
                </a:stretch>
              </p:blipFill>
              <p:spPr>
                <a:xfrm>
                  <a:off x="8464400" y="585640"/>
                  <a:ext cx="166320" cy="184680"/>
                </a:xfrm>
                <a:prstGeom prst="rect">
                  <a:avLst/>
                </a:prstGeom>
              </p:spPr>
            </p:pic>
          </mc:Fallback>
        </mc:AlternateContent>
        <mc:AlternateContent xmlns:mc="http://schemas.openxmlformats.org/markup-compatibility/2006">
          <mc:Choice xmlns:p14="http://schemas.microsoft.com/office/powerpoint/2010/main" Requires="p14">
            <p:contentPart p14:bwMode="auto" r:id="rId62">
              <p14:nvContentPartPr>
                <p14:cNvPr id="57" name="Ink 56">
                  <a:extLst>
                    <a:ext uri="{FF2B5EF4-FFF2-40B4-BE49-F238E27FC236}">
                      <a16:creationId xmlns:a16="http://schemas.microsoft.com/office/drawing/2014/main" id="{FA0A084B-14E7-3B95-BC64-5B438527549E}"/>
                    </a:ext>
                  </a:extLst>
                </p14:cNvPr>
                <p14:cNvContentPartPr/>
                <p14:nvPr/>
              </p14:nvContentPartPr>
              <p14:xfrm>
                <a:off x="8645840" y="639640"/>
                <a:ext cx="79920" cy="360"/>
              </p14:xfrm>
            </p:contentPart>
          </mc:Choice>
          <mc:Fallback>
            <p:pic>
              <p:nvPicPr>
                <p:cNvPr id="57" name="Ink 56">
                  <a:extLst>
                    <a:ext uri="{FF2B5EF4-FFF2-40B4-BE49-F238E27FC236}">
                      <a16:creationId xmlns:a16="http://schemas.microsoft.com/office/drawing/2014/main" id="{FA0A084B-14E7-3B95-BC64-5B438527549E}"/>
                    </a:ext>
                  </a:extLst>
                </p:cNvPr>
                <p:cNvPicPr/>
                <p:nvPr/>
              </p:nvPicPr>
              <p:blipFill>
                <a:blip r:embed="rId63"/>
                <a:stretch>
                  <a:fillRect/>
                </a:stretch>
              </p:blipFill>
              <p:spPr>
                <a:xfrm>
                  <a:off x="8637200" y="631000"/>
                  <a:ext cx="97560" cy="18000"/>
                </a:xfrm>
                <a:prstGeom prst="rect">
                  <a:avLst/>
                </a:prstGeom>
              </p:spPr>
            </p:pic>
          </mc:Fallback>
        </mc:AlternateContent>
        <mc:AlternateContent xmlns:mc="http://schemas.openxmlformats.org/markup-compatibility/2006">
          <mc:Choice xmlns:p14="http://schemas.microsoft.com/office/powerpoint/2010/main" Requires="p14">
            <p:contentPart p14:bwMode="auto" r:id="rId64">
              <p14:nvContentPartPr>
                <p14:cNvPr id="58" name="Ink 57">
                  <a:extLst>
                    <a:ext uri="{FF2B5EF4-FFF2-40B4-BE49-F238E27FC236}">
                      <a16:creationId xmlns:a16="http://schemas.microsoft.com/office/drawing/2014/main" id="{25638BA6-BBC1-937C-2CD4-C1DBD16A7C4D}"/>
                    </a:ext>
                  </a:extLst>
                </p14:cNvPr>
                <p14:cNvContentPartPr/>
                <p14:nvPr/>
              </p14:nvContentPartPr>
              <p14:xfrm>
                <a:off x="8696960" y="690760"/>
                <a:ext cx="89280" cy="360"/>
              </p14:xfrm>
            </p:contentPart>
          </mc:Choice>
          <mc:Fallback>
            <p:pic>
              <p:nvPicPr>
                <p:cNvPr id="58" name="Ink 57">
                  <a:extLst>
                    <a:ext uri="{FF2B5EF4-FFF2-40B4-BE49-F238E27FC236}">
                      <a16:creationId xmlns:a16="http://schemas.microsoft.com/office/drawing/2014/main" id="{25638BA6-BBC1-937C-2CD4-C1DBD16A7C4D}"/>
                    </a:ext>
                  </a:extLst>
                </p:cNvPr>
                <p:cNvPicPr/>
                <p:nvPr/>
              </p:nvPicPr>
              <p:blipFill>
                <a:blip r:embed="rId65"/>
                <a:stretch>
                  <a:fillRect/>
                </a:stretch>
              </p:blipFill>
              <p:spPr>
                <a:xfrm>
                  <a:off x="8687960" y="681760"/>
                  <a:ext cx="106920" cy="18000"/>
                </a:xfrm>
                <a:prstGeom prst="rect">
                  <a:avLst/>
                </a:prstGeom>
              </p:spPr>
            </p:pic>
          </mc:Fallback>
        </mc:AlternateContent>
        <mc:AlternateContent xmlns:mc="http://schemas.openxmlformats.org/markup-compatibility/2006">
          <mc:Choice xmlns:p14="http://schemas.microsoft.com/office/powerpoint/2010/main" Requires="p14">
            <p:contentPart p14:bwMode="auto" r:id="rId66">
              <p14:nvContentPartPr>
                <p14:cNvPr id="59" name="Ink 58">
                  <a:extLst>
                    <a:ext uri="{FF2B5EF4-FFF2-40B4-BE49-F238E27FC236}">
                      <a16:creationId xmlns:a16="http://schemas.microsoft.com/office/drawing/2014/main" id="{9EE69592-8C6E-FC65-9560-6C6B63FBA6FD}"/>
                    </a:ext>
                  </a:extLst>
                </p14:cNvPr>
                <p14:cNvContentPartPr/>
                <p14:nvPr/>
              </p14:nvContentPartPr>
              <p14:xfrm>
                <a:off x="8807480" y="650080"/>
                <a:ext cx="63000" cy="129960"/>
              </p14:xfrm>
            </p:contentPart>
          </mc:Choice>
          <mc:Fallback>
            <p:pic>
              <p:nvPicPr>
                <p:cNvPr id="59" name="Ink 58">
                  <a:extLst>
                    <a:ext uri="{FF2B5EF4-FFF2-40B4-BE49-F238E27FC236}">
                      <a16:creationId xmlns:a16="http://schemas.microsoft.com/office/drawing/2014/main" id="{9EE69592-8C6E-FC65-9560-6C6B63FBA6FD}"/>
                    </a:ext>
                  </a:extLst>
                </p:cNvPr>
                <p:cNvPicPr/>
                <p:nvPr/>
              </p:nvPicPr>
              <p:blipFill>
                <a:blip r:embed="rId67"/>
                <a:stretch>
                  <a:fillRect/>
                </a:stretch>
              </p:blipFill>
              <p:spPr>
                <a:xfrm>
                  <a:off x="8798840" y="641080"/>
                  <a:ext cx="80640" cy="147600"/>
                </a:xfrm>
                <a:prstGeom prst="rect">
                  <a:avLst/>
                </a:prstGeom>
              </p:spPr>
            </p:pic>
          </mc:Fallback>
        </mc:AlternateContent>
      </p:grpSp>
    </p:spTree>
    <p:extLst>
      <p:ext uri="{BB962C8B-B14F-4D97-AF65-F5344CB8AC3E}">
        <p14:creationId xmlns:p14="http://schemas.microsoft.com/office/powerpoint/2010/main" val="12084123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990EA06-13E6-D39C-1123-FC7D7032E65E}"/>
              </a:ext>
            </a:extLst>
          </p:cNvPr>
          <p:cNvSpPr txBox="1"/>
          <p:nvPr/>
        </p:nvSpPr>
        <p:spPr>
          <a:xfrm>
            <a:off x="284814" y="1225689"/>
            <a:ext cx="11907186" cy="5632311"/>
          </a:xfrm>
          <a:prstGeom prst="rect">
            <a:avLst/>
          </a:prstGeom>
          <a:noFill/>
        </p:spPr>
        <p:txBody>
          <a:bodyPr wrap="square">
            <a:spAutoFit/>
          </a:bodyPr>
          <a:lstStyle/>
          <a:p>
            <a:pPr>
              <a:buNone/>
            </a:pPr>
            <a:r>
              <a:rPr lang="en-US" b="1" dirty="0">
                <a:solidFill>
                  <a:srgbClr val="B62D16"/>
                </a:solidFill>
                <a:latin typeface="Aptos" panose="020B0004020202020204" pitchFamily="34" charset="0"/>
              </a:rPr>
              <a:t>Definition</a:t>
            </a:r>
          </a:p>
          <a:p>
            <a:pPr>
              <a:buNone/>
            </a:pPr>
            <a:r>
              <a:rPr lang="en-US" dirty="0">
                <a:latin typeface="Aptos" panose="020B0004020202020204" pitchFamily="34" charset="0"/>
              </a:rPr>
              <a:t>Regression explains how one variable (</a:t>
            </a:r>
            <a:r>
              <a:rPr lang="en-US" b="1" dirty="0">
                <a:latin typeface="Aptos" panose="020B0004020202020204" pitchFamily="34" charset="0"/>
              </a:rPr>
              <a:t>dependent variable, Y</a:t>
            </a:r>
            <a:r>
              <a:rPr lang="en-US" dirty="0">
                <a:latin typeface="Aptos" panose="020B0004020202020204" pitchFamily="34" charset="0"/>
              </a:rPr>
              <a:t>) changes when another variable (</a:t>
            </a:r>
            <a:r>
              <a:rPr lang="en-US" b="1" dirty="0">
                <a:latin typeface="Aptos" panose="020B0004020202020204" pitchFamily="34" charset="0"/>
              </a:rPr>
              <a:t>independent variable, X</a:t>
            </a:r>
            <a:r>
              <a:rPr lang="en-US" dirty="0">
                <a:latin typeface="Aptos" panose="020B0004020202020204" pitchFamily="34" charset="0"/>
              </a:rPr>
              <a:t>) changes.</a:t>
            </a:r>
            <a:br>
              <a:rPr lang="en-US" dirty="0">
                <a:latin typeface="Aptos" panose="020B0004020202020204" pitchFamily="34" charset="0"/>
              </a:rPr>
            </a:br>
            <a:r>
              <a:rPr lang="en-US" dirty="0">
                <a:latin typeface="Aptos" panose="020B0004020202020204" pitchFamily="34" charset="0"/>
              </a:rPr>
              <a:t>It goes beyond correlation by </a:t>
            </a:r>
            <a:r>
              <a:rPr lang="en-US" b="1" dirty="0">
                <a:latin typeface="Aptos" panose="020B0004020202020204" pitchFamily="34" charset="0"/>
              </a:rPr>
              <a:t>predicting values</a:t>
            </a:r>
            <a:r>
              <a:rPr lang="en-US" dirty="0">
                <a:latin typeface="Aptos" panose="020B0004020202020204" pitchFamily="34" charset="0"/>
              </a:rPr>
              <a:t>.</a:t>
            </a:r>
          </a:p>
          <a:p>
            <a:pPr>
              <a:buNone/>
            </a:pPr>
            <a:r>
              <a:rPr lang="en-US" b="1" dirty="0">
                <a:solidFill>
                  <a:srgbClr val="B62D16"/>
                </a:solidFill>
                <a:latin typeface="Aptos" panose="020B0004020202020204" pitchFamily="34" charset="0"/>
              </a:rPr>
              <a:t>Types</a:t>
            </a:r>
          </a:p>
          <a:p>
            <a:pPr>
              <a:buFont typeface="+mj-lt"/>
              <a:buAutoNum type="arabicPeriod"/>
            </a:pPr>
            <a:r>
              <a:rPr lang="en-US" b="1" dirty="0">
                <a:solidFill>
                  <a:srgbClr val="B62D16"/>
                </a:solidFill>
                <a:latin typeface="Aptos" panose="020B0004020202020204" pitchFamily="34" charset="0"/>
              </a:rPr>
              <a:t>Simple Linear Regression</a:t>
            </a:r>
            <a:endParaRPr lang="en-US" dirty="0">
              <a:solidFill>
                <a:srgbClr val="B62D16"/>
              </a:solidFill>
              <a:latin typeface="Aptos" panose="020B0004020202020204" pitchFamily="34" charset="0"/>
            </a:endParaRPr>
          </a:p>
          <a:p>
            <a:pPr marL="742950" lvl="1" indent="-285750">
              <a:buFont typeface="+mj-lt"/>
              <a:buAutoNum type="arabicPeriod"/>
            </a:pPr>
            <a:r>
              <a:rPr lang="en-US" dirty="0">
                <a:latin typeface="Aptos" panose="020B0004020202020204" pitchFamily="34" charset="0"/>
              </a:rPr>
              <a:t>One independent variable (X) predicts one dependent variable (Y).</a:t>
            </a:r>
          </a:p>
          <a:p>
            <a:pPr marL="742950" lvl="1" indent="-285750">
              <a:buFont typeface="+mj-lt"/>
              <a:buAutoNum type="arabicPeriod"/>
            </a:pPr>
            <a:r>
              <a:rPr lang="en-US" dirty="0">
                <a:latin typeface="Aptos" panose="020B0004020202020204" pitchFamily="34" charset="0"/>
              </a:rPr>
              <a:t>Equation:</a:t>
            </a:r>
          </a:p>
          <a:p>
            <a:pPr marL="742950" lvl="1" indent="-285750">
              <a:buFont typeface="+mj-lt"/>
              <a:buAutoNum type="arabicPeriod"/>
            </a:pPr>
            <a:r>
              <a:rPr lang="en-US" dirty="0">
                <a:latin typeface="Aptos" panose="020B0004020202020204" pitchFamily="34" charset="0"/>
              </a:rPr>
              <a:t>Y=</a:t>
            </a:r>
            <a:r>
              <a:rPr lang="en-US" dirty="0" err="1">
                <a:latin typeface="Aptos" panose="020B0004020202020204" pitchFamily="34" charset="0"/>
              </a:rPr>
              <a:t>a+bX+e</a:t>
            </a:r>
            <a:r>
              <a:rPr lang="en-US" dirty="0">
                <a:latin typeface="Aptos" panose="020B0004020202020204" pitchFamily="34" charset="0"/>
              </a:rPr>
              <a:t>  Where:</a:t>
            </a:r>
          </a:p>
          <a:p>
            <a:pPr marL="1143000" lvl="2" indent="-228600">
              <a:buFont typeface="+mj-lt"/>
              <a:buAutoNum type="arabicPeriod"/>
            </a:pPr>
            <a:r>
              <a:rPr lang="en-US" b="1" dirty="0">
                <a:latin typeface="Aptos" panose="020B0004020202020204" pitchFamily="34" charset="0"/>
              </a:rPr>
              <a:t>a</a:t>
            </a:r>
            <a:r>
              <a:rPr lang="en-US" dirty="0">
                <a:latin typeface="Aptos" panose="020B0004020202020204" pitchFamily="34" charset="0"/>
              </a:rPr>
              <a:t> = Intercept</a:t>
            </a:r>
          </a:p>
          <a:p>
            <a:pPr marL="1143000" lvl="2" indent="-228600">
              <a:buFont typeface="+mj-lt"/>
              <a:buAutoNum type="arabicPeriod"/>
            </a:pPr>
            <a:r>
              <a:rPr lang="en-US" b="1" dirty="0">
                <a:latin typeface="Aptos" panose="020B0004020202020204" pitchFamily="34" charset="0"/>
              </a:rPr>
              <a:t>b</a:t>
            </a:r>
            <a:r>
              <a:rPr lang="en-US" dirty="0">
                <a:latin typeface="Aptos" panose="020B0004020202020204" pitchFamily="34" charset="0"/>
              </a:rPr>
              <a:t> = Slope (how much Y changes for a unit change in X)</a:t>
            </a:r>
          </a:p>
          <a:p>
            <a:pPr marL="1143000" lvl="2" indent="-228600">
              <a:buFont typeface="+mj-lt"/>
              <a:buAutoNum type="arabicPeriod"/>
            </a:pPr>
            <a:r>
              <a:rPr lang="en-US" b="1" dirty="0">
                <a:latin typeface="Aptos" panose="020B0004020202020204" pitchFamily="34" charset="0"/>
              </a:rPr>
              <a:t>e</a:t>
            </a:r>
            <a:r>
              <a:rPr lang="en-US" dirty="0">
                <a:latin typeface="Aptos" panose="020B0004020202020204" pitchFamily="34" charset="0"/>
              </a:rPr>
              <a:t> = Error term</a:t>
            </a:r>
          </a:p>
          <a:p>
            <a:pPr marL="742950" lvl="1" indent="-285750">
              <a:buFont typeface="+mj-lt"/>
              <a:buAutoNum type="arabicPeriod"/>
            </a:pPr>
            <a:r>
              <a:rPr lang="en-US" dirty="0">
                <a:latin typeface="Aptos" panose="020B0004020202020204" pitchFamily="34" charset="0"/>
              </a:rPr>
              <a:t>Example: Predicting </a:t>
            </a:r>
            <a:r>
              <a:rPr lang="en-US" b="1" dirty="0">
                <a:latin typeface="Aptos" panose="020B0004020202020204" pitchFamily="34" charset="0"/>
              </a:rPr>
              <a:t>blood pressure</a:t>
            </a:r>
            <a:r>
              <a:rPr lang="en-US" dirty="0">
                <a:latin typeface="Aptos" panose="020B0004020202020204" pitchFamily="34" charset="0"/>
              </a:rPr>
              <a:t> based on </a:t>
            </a:r>
            <a:r>
              <a:rPr lang="en-US" b="1" dirty="0">
                <a:latin typeface="Aptos" panose="020B0004020202020204" pitchFamily="34" charset="0"/>
              </a:rPr>
              <a:t>age</a:t>
            </a:r>
            <a:r>
              <a:rPr lang="en-US" dirty="0">
                <a:latin typeface="Aptos" panose="020B0004020202020204" pitchFamily="34" charset="0"/>
              </a:rPr>
              <a:t>.</a:t>
            </a:r>
          </a:p>
          <a:p>
            <a:pPr>
              <a:buFont typeface="+mj-lt"/>
              <a:buAutoNum type="arabicPeriod"/>
            </a:pPr>
            <a:r>
              <a:rPr lang="en-US" b="1" dirty="0">
                <a:solidFill>
                  <a:srgbClr val="B62D16"/>
                </a:solidFill>
                <a:latin typeface="Aptos" panose="020B0004020202020204" pitchFamily="34" charset="0"/>
              </a:rPr>
              <a:t>Multiple Regression</a:t>
            </a:r>
            <a:endParaRPr lang="en-US" dirty="0">
              <a:solidFill>
                <a:srgbClr val="B62D16"/>
              </a:solidFill>
              <a:latin typeface="Aptos" panose="020B0004020202020204" pitchFamily="34" charset="0"/>
            </a:endParaRPr>
          </a:p>
          <a:p>
            <a:pPr marL="742950" lvl="1" indent="-285750">
              <a:buFont typeface="+mj-lt"/>
              <a:buAutoNum type="arabicPeriod"/>
            </a:pPr>
            <a:r>
              <a:rPr lang="en-US" dirty="0">
                <a:latin typeface="Aptos" panose="020B0004020202020204" pitchFamily="34" charset="0"/>
              </a:rPr>
              <a:t>Two or more independent variables predict a dependent variable.</a:t>
            </a:r>
          </a:p>
          <a:p>
            <a:pPr marL="742950" lvl="1" indent="-285750">
              <a:buFont typeface="+mj-lt"/>
              <a:buAutoNum type="arabicPeriod"/>
            </a:pPr>
            <a:r>
              <a:rPr lang="en-US" dirty="0">
                <a:latin typeface="Aptos" panose="020B0004020202020204" pitchFamily="34" charset="0"/>
              </a:rPr>
              <a:t>Example: Predicting </a:t>
            </a:r>
            <a:r>
              <a:rPr lang="en-US" b="1" dirty="0">
                <a:latin typeface="Aptos" panose="020B0004020202020204" pitchFamily="34" charset="0"/>
              </a:rPr>
              <a:t>house price</a:t>
            </a:r>
            <a:r>
              <a:rPr lang="en-US" dirty="0">
                <a:latin typeface="Aptos" panose="020B0004020202020204" pitchFamily="34" charset="0"/>
              </a:rPr>
              <a:t> based on </a:t>
            </a:r>
            <a:r>
              <a:rPr lang="en-US" b="1" dirty="0">
                <a:latin typeface="Aptos" panose="020B0004020202020204" pitchFamily="34" charset="0"/>
              </a:rPr>
              <a:t>size, location, and age of the house</a:t>
            </a:r>
            <a:r>
              <a:rPr lang="en-US" dirty="0">
                <a:latin typeface="Aptos" panose="020B0004020202020204" pitchFamily="34" charset="0"/>
              </a:rPr>
              <a:t>.</a:t>
            </a:r>
          </a:p>
          <a:p>
            <a:pPr>
              <a:buNone/>
            </a:pPr>
            <a:r>
              <a:rPr lang="en-US" b="1" dirty="0">
                <a:solidFill>
                  <a:srgbClr val="B62D16"/>
                </a:solidFill>
                <a:latin typeface="Aptos" panose="020B0004020202020204" pitchFamily="34" charset="0"/>
              </a:rPr>
              <a:t>Uses</a:t>
            </a:r>
          </a:p>
          <a:p>
            <a:pPr>
              <a:buFont typeface="Arial" panose="020B0604020202020204" pitchFamily="34" charset="0"/>
              <a:buChar char="•"/>
            </a:pPr>
            <a:r>
              <a:rPr lang="en-US" dirty="0">
                <a:latin typeface="Aptos" panose="020B0004020202020204" pitchFamily="34" charset="0"/>
              </a:rPr>
              <a:t>Predicting future values.</a:t>
            </a:r>
          </a:p>
          <a:p>
            <a:pPr>
              <a:buFont typeface="Arial" panose="020B0604020202020204" pitchFamily="34" charset="0"/>
              <a:buChar char="•"/>
            </a:pPr>
            <a:r>
              <a:rPr lang="en-US" dirty="0">
                <a:latin typeface="Aptos" panose="020B0004020202020204" pitchFamily="34" charset="0"/>
              </a:rPr>
              <a:t>Understanding cause-and-effect relationships.</a:t>
            </a:r>
          </a:p>
          <a:p>
            <a:pPr>
              <a:buFont typeface="Arial" panose="020B0604020202020204" pitchFamily="34" charset="0"/>
              <a:buChar char="•"/>
            </a:pPr>
            <a:r>
              <a:rPr lang="en-US" dirty="0">
                <a:latin typeface="Aptos" panose="020B0004020202020204" pitchFamily="34" charset="0"/>
              </a:rPr>
              <a:t>Identifying the effect of multiple variables on an outcome.</a:t>
            </a:r>
          </a:p>
        </p:txBody>
      </p:sp>
      <p:sp>
        <p:nvSpPr>
          <p:cNvPr id="4" name="TextBox 3">
            <a:extLst>
              <a:ext uri="{FF2B5EF4-FFF2-40B4-BE49-F238E27FC236}">
                <a16:creationId xmlns:a16="http://schemas.microsoft.com/office/drawing/2014/main" id="{7AA15BED-FC34-4773-AB64-20F8BD3BAF4A}"/>
              </a:ext>
            </a:extLst>
          </p:cNvPr>
          <p:cNvSpPr txBox="1"/>
          <p:nvPr/>
        </p:nvSpPr>
        <p:spPr>
          <a:xfrm>
            <a:off x="603354" y="744723"/>
            <a:ext cx="6093500" cy="46166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i="0" u="none" strike="noStrike" kern="1200" cap="none" spc="0" normalizeH="0" baseline="0" noProof="0" dirty="0">
                <a:ln>
                  <a:noFill/>
                </a:ln>
                <a:effectLst/>
                <a:uLnTx/>
                <a:uFillTx/>
                <a:latin typeface="Aptos" panose="020B0004020202020204" pitchFamily="34" charset="0"/>
              </a:rPr>
              <a:t>2.Regression</a:t>
            </a:r>
          </a:p>
        </p:txBody>
      </p:sp>
      <mc:AlternateContent xmlns:mc="http://schemas.openxmlformats.org/markup-compatibility/2006">
        <mc:Choice xmlns:p14="http://schemas.microsoft.com/office/powerpoint/2010/main" Requires="p14">
          <p:contentPart p14:bwMode="auto" r:id="rId2">
            <p14:nvContentPartPr>
              <p14:cNvPr id="5" name="Ink 4">
                <a:extLst>
                  <a:ext uri="{FF2B5EF4-FFF2-40B4-BE49-F238E27FC236}">
                    <a16:creationId xmlns:a16="http://schemas.microsoft.com/office/drawing/2014/main" id="{23DD177B-4AE3-5494-0CB8-36AE9FDE5293}"/>
                  </a:ext>
                </a:extLst>
              </p14:cNvPr>
              <p14:cNvContentPartPr/>
              <p14:nvPr/>
            </p14:nvContentPartPr>
            <p14:xfrm>
              <a:off x="8228960" y="2173680"/>
              <a:ext cx="285120" cy="2194920"/>
            </p14:xfrm>
          </p:contentPart>
        </mc:Choice>
        <mc:Fallback>
          <p:pic>
            <p:nvPicPr>
              <p:cNvPr id="5" name="Ink 4">
                <a:extLst>
                  <a:ext uri="{FF2B5EF4-FFF2-40B4-BE49-F238E27FC236}">
                    <a16:creationId xmlns:a16="http://schemas.microsoft.com/office/drawing/2014/main" id="{23DD177B-4AE3-5494-0CB8-36AE9FDE5293}"/>
                  </a:ext>
                </a:extLst>
              </p:cNvPr>
              <p:cNvPicPr/>
              <p:nvPr/>
            </p:nvPicPr>
            <p:blipFill>
              <a:blip r:embed="rId3"/>
              <a:stretch>
                <a:fillRect/>
              </a:stretch>
            </p:blipFill>
            <p:spPr>
              <a:xfrm>
                <a:off x="8220320" y="2165040"/>
                <a:ext cx="302760" cy="2212560"/>
              </a:xfrm>
              <a:prstGeom prst="rect">
                <a:avLst/>
              </a:prstGeom>
            </p:spPr>
          </p:pic>
        </mc:Fallback>
      </mc:AlternateContent>
      <mc:AlternateContent xmlns:mc="http://schemas.openxmlformats.org/markup-compatibility/2006">
        <mc:Choice xmlns:p14="http://schemas.microsoft.com/office/powerpoint/2010/main" Requires="p14">
          <p:contentPart p14:bwMode="auto" r:id="rId4">
            <p14:nvContentPartPr>
              <p14:cNvPr id="22" name="Ink 21">
                <a:extLst>
                  <a:ext uri="{FF2B5EF4-FFF2-40B4-BE49-F238E27FC236}">
                    <a16:creationId xmlns:a16="http://schemas.microsoft.com/office/drawing/2014/main" id="{A3F44F15-2BF2-D267-4419-8A4F207B3835}"/>
                  </a:ext>
                </a:extLst>
              </p14:cNvPr>
              <p14:cNvContentPartPr/>
              <p14:nvPr/>
            </p14:nvContentPartPr>
            <p14:xfrm>
              <a:off x="8564840" y="2654640"/>
              <a:ext cx="1684080" cy="1704240"/>
            </p14:xfrm>
          </p:contentPart>
        </mc:Choice>
        <mc:Fallback>
          <p:pic>
            <p:nvPicPr>
              <p:cNvPr id="22" name="Ink 21">
                <a:extLst>
                  <a:ext uri="{FF2B5EF4-FFF2-40B4-BE49-F238E27FC236}">
                    <a16:creationId xmlns:a16="http://schemas.microsoft.com/office/drawing/2014/main" id="{A3F44F15-2BF2-D267-4419-8A4F207B3835}"/>
                  </a:ext>
                </a:extLst>
              </p:cNvPr>
              <p:cNvPicPr/>
              <p:nvPr/>
            </p:nvPicPr>
            <p:blipFill>
              <a:blip r:embed="rId5"/>
              <a:stretch>
                <a:fillRect/>
              </a:stretch>
            </p:blipFill>
            <p:spPr>
              <a:xfrm>
                <a:off x="8555840" y="2646000"/>
                <a:ext cx="1701720" cy="1721880"/>
              </a:xfrm>
              <a:prstGeom prst="rect">
                <a:avLst/>
              </a:prstGeom>
            </p:spPr>
          </p:pic>
        </mc:Fallback>
      </mc:AlternateContent>
      <mc:AlternateContent xmlns:mc="http://schemas.openxmlformats.org/markup-compatibility/2006">
        <mc:Choice xmlns:p14="http://schemas.microsoft.com/office/powerpoint/2010/main" Requires="p14">
          <p:contentPart p14:bwMode="auto" r:id="rId6">
            <p14:nvContentPartPr>
              <p14:cNvPr id="48" name="Ink 47">
                <a:extLst>
                  <a:ext uri="{FF2B5EF4-FFF2-40B4-BE49-F238E27FC236}">
                    <a16:creationId xmlns:a16="http://schemas.microsoft.com/office/drawing/2014/main" id="{E3A1C7EE-AF18-1C69-7A4B-60C7AD518174}"/>
                  </a:ext>
                </a:extLst>
              </p14:cNvPr>
              <p14:cNvContentPartPr/>
              <p14:nvPr/>
            </p14:nvContentPartPr>
            <p14:xfrm>
              <a:off x="8391680" y="3728880"/>
              <a:ext cx="630360" cy="40680"/>
            </p14:xfrm>
          </p:contentPart>
        </mc:Choice>
        <mc:Fallback>
          <p:pic>
            <p:nvPicPr>
              <p:cNvPr id="48" name="Ink 47">
                <a:extLst>
                  <a:ext uri="{FF2B5EF4-FFF2-40B4-BE49-F238E27FC236}">
                    <a16:creationId xmlns:a16="http://schemas.microsoft.com/office/drawing/2014/main" id="{E3A1C7EE-AF18-1C69-7A4B-60C7AD518174}"/>
                  </a:ext>
                </a:extLst>
              </p:cNvPr>
              <p:cNvPicPr/>
              <p:nvPr/>
            </p:nvPicPr>
            <p:blipFill>
              <a:blip r:embed="rId7"/>
              <a:stretch>
                <a:fillRect/>
              </a:stretch>
            </p:blipFill>
            <p:spPr>
              <a:xfrm>
                <a:off x="8383040" y="3719880"/>
                <a:ext cx="648000" cy="58320"/>
              </a:xfrm>
              <a:prstGeom prst="rect">
                <a:avLst/>
              </a:prstGeom>
            </p:spPr>
          </p:pic>
        </mc:Fallback>
      </mc:AlternateContent>
      <mc:AlternateContent xmlns:mc="http://schemas.openxmlformats.org/markup-compatibility/2006">
        <mc:Choice xmlns:p14="http://schemas.microsoft.com/office/powerpoint/2010/main" Requires="p14">
          <p:contentPart p14:bwMode="auto" r:id="rId8">
            <p14:nvContentPartPr>
              <p14:cNvPr id="54" name="Ink 53">
                <a:extLst>
                  <a:ext uri="{FF2B5EF4-FFF2-40B4-BE49-F238E27FC236}">
                    <a16:creationId xmlns:a16="http://schemas.microsoft.com/office/drawing/2014/main" id="{0A8B41BD-A620-3EFC-327A-A904ACBA8F37}"/>
                  </a:ext>
                </a:extLst>
              </p14:cNvPr>
              <p14:cNvContentPartPr/>
              <p14:nvPr/>
            </p14:nvContentPartPr>
            <p14:xfrm>
              <a:off x="1879280" y="1329480"/>
              <a:ext cx="817200" cy="21960"/>
            </p14:xfrm>
          </p:contentPart>
        </mc:Choice>
        <mc:Fallback>
          <p:pic>
            <p:nvPicPr>
              <p:cNvPr id="54" name="Ink 53">
                <a:extLst>
                  <a:ext uri="{FF2B5EF4-FFF2-40B4-BE49-F238E27FC236}">
                    <a16:creationId xmlns:a16="http://schemas.microsoft.com/office/drawing/2014/main" id="{0A8B41BD-A620-3EFC-327A-A904ACBA8F37}"/>
                  </a:ext>
                </a:extLst>
              </p:cNvPr>
              <p:cNvPicPr/>
              <p:nvPr/>
            </p:nvPicPr>
            <p:blipFill>
              <a:blip r:embed="rId9"/>
              <a:stretch>
                <a:fillRect/>
              </a:stretch>
            </p:blipFill>
            <p:spPr>
              <a:xfrm>
                <a:off x="1870640" y="1320840"/>
                <a:ext cx="834840" cy="39600"/>
              </a:xfrm>
              <a:prstGeom prst="rect">
                <a:avLst/>
              </a:prstGeom>
            </p:spPr>
          </p:pic>
        </mc:Fallback>
      </mc:AlternateContent>
      <mc:AlternateContent xmlns:mc="http://schemas.openxmlformats.org/markup-compatibility/2006">
        <mc:Choice xmlns:p14="http://schemas.microsoft.com/office/powerpoint/2010/main" Requires="p14">
          <p:contentPart p14:bwMode="auto" r:id="rId10">
            <p14:nvContentPartPr>
              <p14:cNvPr id="56" name="Ink 55">
                <a:extLst>
                  <a:ext uri="{FF2B5EF4-FFF2-40B4-BE49-F238E27FC236}">
                    <a16:creationId xmlns:a16="http://schemas.microsoft.com/office/drawing/2014/main" id="{B67C0BE5-946E-5F5C-06E7-DF73D207D890}"/>
                  </a:ext>
                </a:extLst>
              </p14:cNvPr>
              <p14:cNvContentPartPr/>
              <p14:nvPr/>
            </p14:nvContentPartPr>
            <p14:xfrm>
              <a:off x="10291760" y="1910160"/>
              <a:ext cx="924840" cy="752040"/>
            </p14:xfrm>
          </p:contentPart>
        </mc:Choice>
        <mc:Fallback>
          <p:pic>
            <p:nvPicPr>
              <p:cNvPr id="56" name="Ink 55">
                <a:extLst>
                  <a:ext uri="{FF2B5EF4-FFF2-40B4-BE49-F238E27FC236}">
                    <a16:creationId xmlns:a16="http://schemas.microsoft.com/office/drawing/2014/main" id="{B67C0BE5-946E-5F5C-06E7-DF73D207D890}"/>
                  </a:ext>
                </a:extLst>
              </p:cNvPr>
              <p:cNvPicPr/>
              <p:nvPr/>
            </p:nvPicPr>
            <p:blipFill>
              <a:blip r:embed="rId11"/>
              <a:stretch>
                <a:fillRect/>
              </a:stretch>
            </p:blipFill>
            <p:spPr>
              <a:xfrm>
                <a:off x="10282760" y="1901160"/>
                <a:ext cx="942480" cy="769680"/>
              </a:xfrm>
              <a:prstGeom prst="rect">
                <a:avLst/>
              </a:prstGeom>
            </p:spPr>
          </p:pic>
        </mc:Fallback>
      </mc:AlternateContent>
      <mc:AlternateContent xmlns:mc="http://schemas.openxmlformats.org/markup-compatibility/2006">
        <mc:Choice xmlns:p14="http://schemas.microsoft.com/office/powerpoint/2010/main" Requires="p14">
          <p:contentPart p14:bwMode="auto" r:id="rId12">
            <p14:nvContentPartPr>
              <p14:cNvPr id="62" name="Ink 61">
                <a:extLst>
                  <a:ext uri="{FF2B5EF4-FFF2-40B4-BE49-F238E27FC236}">
                    <a16:creationId xmlns:a16="http://schemas.microsoft.com/office/drawing/2014/main" id="{35915279-654C-68E5-9178-6C6F9AD690C8}"/>
                  </a:ext>
                </a:extLst>
              </p14:cNvPr>
              <p14:cNvContentPartPr/>
              <p14:nvPr/>
            </p14:nvContentPartPr>
            <p14:xfrm>
              <a:off x="8137160" y="2682000"/>
              <a:ext cx="2103840" cy="720"/>
            </p14:xfrm>
          </p:contentPart>
        </mc:Choice>
        <mc:Fallback>
          <p:pic>
            <p:nvPicPr>
              <p:cNvPr id="62" name="Ink 61">
                <a:extLst>
                  <a:ext uri="{FF2B5EF4-FFF2-40B4-BE49-F238E27FC236}">
                    <a16:creationId xmlns:a16="http://schemas.microsoft.com/office/drawing/2014/main" id="{35915279-654C-68E5-9178-6C6F9AD690C8}"/>
                  </a:ext>
                </a:extLst>
              </p:cNvPr>
              <p:cNvPicPr/>
              <p:nvPr/>
            </p:nvPicPr>
            <p:blipFill>
              <a:blip r:embed="rId13"/>
              <a:stretch>
                <a:fillRect/>
              </a:stretch>
            </p:blipFill>
            <p:spPr>
              <a:xfrm>
                <a:off x="8128520" y="2664000"/>
                <a:ext cx="2121480" cy="36000"/>
              </a:xfrm>
              <a:prstGeom prst="rect">
                <a:avLst/>
              </a:prstGeom>
            </p:spPr>
          </p:pic>
        </mc:Fallback>
      </mc:AlternateContent>
      <p:grpSp>
        <p:nvGrpSpPr>
          <p:cNvPr id="64" name="Group 63">
            <a:extLst>
              <a:ext uri="{FF2B5EF4-FFF2-40B4-BE49-F238E27FC236}">
                <a16:creationId xmlns:a16="http://schemas.microsoft.com/office/drawing/2014/main" id="{4D0AF8E2-C280-A7D7-B798-393D048DB8C7}"/>
              </a:ext>
            </a:extLst>
          </p:cNvPr>
          <p:cNvGrpSpPr/>
          <p:nvPr/>
        </p:nvGrpSpPr>
        <p:grpSpPr>
          <a:xfrm>
            <a:off x="7485200" y="1561680"/>
            <a:ext cx="4406400" cy="4066200"/>
            <a:chOff x="7485200" y="1561680"/>
            <a:chExt cx="4406400" cy="4066200"/>
          </a:xfrm>
        </p:grpSpPr>
        <mc:AlternateContent xmlns:mc="http://schemas.openxmlformats.org/markup-compatibility/2006">
          <mc:Choice xmlns:p14="http://schemas.microsoft.com/office/powerpoint/2010/main" Requires="p14">
            <p:contentPart p14:bwMode="auto" r:id="rId14">
              <p14:nvContentPartPr>
                <p14:cNvPr id="6" name="Ink 5">
                  <a:extLst>
                    <a:ext uri="{FF2B5EF4-FFF2-40B4-BE49-F238E27FC236}">
                      <a16:creationId xmlns:a16="http://schemas.microsoft.com/office/drawing/2014/main" id="{21FE3B92-EE37-6067-AC48-BB5D55423819}"/>
                    </a:ext>
                  </a:extLst>
                </p14:cNvPr>
                <p14:cNvContentPartPr/>
                <p14:nvPr/>
              </p14:nvContentPartPr>
              <p14:xfrm>
                <a:off x="8483840" y="4123440"/>
                <a:ext cx="2953440" cy="225720"/>
              </p14:xfrm>
            </p:contentPart>
          </mc:Choice>
          <mc:Fallback>
            <p:pic>
              <p:nvPicPr>
                <p:cNvPr id="6" name="Ink 5">
                  <a:extLst>
                    <a:ext uri="{FF2B5EF4-FFF2-40B4-BE49-F238E27FC236}">
                      <a16:creationId xmlns:a16="http://schemas.microsoft.com/office/drawing/2014/main" id="{21FE3B92-EE37-6067-AC48-BB5D55423819}"/>
                    </a:ext>
                  </a:extLst>
                </p:cNvPr>
                <p:cNvPicPr/>
                <p:nvPr/>
              </p:nvPicPr>
              <p:blipFill>
                <a:blip r:embed="rId15"/>
                <a:stretch>
                  <a:fillRect/>
                </a:stretch>
              </p:blipFill>
              <p:spPr>
                <a:xfrm>
                  <a:off x="8474840" y="4114440"/>
                  <a:ext cx="2971080" cy="243360"/>
                </a:xfrm>
                <a:prstGeom prst="rect">
                  <a:avLst/>
                </a:prstGeom>
              </p:spPr>
            </p:pic>
          </mc:Fallback>
        </mc:AlternateContent>
        <mc:AlternateContent xmlns:mc="http://schemas.openxmlformats.org/markup-compatibility/2006">
          <mc:Choice xmlns:p14="http://schemas.microsoft.com/office/powerpoint/2010/main" Requires="p14">
            <p:contentPart p14:bwMode="auto" r:id="rId16">
              <p14:nvContentPartPr>
                <p14:cNvPr id="7" name="Ink 6">
                  <a:extLst>
                    <a:ext uri="{FF2B5EF4-FFF2-40B4-BE49-F238E27FC236}">
                      <a16:creationId xmlns:a16="http://schemas.microsoft.com/office/drawing/2014/main" id="{25D29983-0049-5B94-1CD3-F19E42B088C5}"/>
                    </a:ext>
                  </a:extLst>
                </p14:cNvPr>
                <p14:cNvContentPartPr/>
                <p14:nvPr/>
              </p14:nvContentPartPr>
              <p14:xfrm>
                <a:off x="11633120" y="4216320"/>
                <a:ext cx="258480" cy="243360"/>
              </p14:xfrm>
            </p:contentPart>
          </mc:Choice>
          <mc:Fallback>
            <p:pic>
              <p:nvPicPr>
                <p:cNvPr id="7" name="Ink 6">
                  <a:extLst>
                    <a:ext uri="{FF2B5EF4-FFF2-40B4-BE49-F238E27FC236}">
                      <a16:creationId xmlns:a16="http://schemas.microsoft.com/office/drawing/2014/main" id="{25D29983-0049-5B94-1CD3-F19E42B088C5}"/>
                    </a:ext>
                  </a:extLst>
                </p:cNvPr>
                <p:cNvPicPr/>
                <p:nvPr/>
              </p:nvPicPr>
              <p:blipFill>
                <a:blip r:embed="rId17"/>
                <a:stretch>
                  <a:fillRect/>
                </a:stretch>
              </p:blipFill>
              <p:spPr>
                <a:xfrm>
                  <a:off x="11624120" y="4207680"/>
                  <a:ext cx="276120" cy="261000"/>
                </a:xfrm>
                <a:prstGeom prst="rect">
                  <a:avLst/>
                </a:prstGeom>
              </p:spPr>
            </p:pic>
          </mc:Fallback>
        </mc:AlternateContent>
        <mc:AlternateContent xmlns:mc="http://schemas.openxmlformats.org/markup-compatibility/2006">
          <mc:Choice xmlns:p14="http://schemas.microsoft.com/office/powerpoint/2010/main" Requires="p14">
            <p:contentPart p14:bwMode="auto" r:id="rId18">
              <p14:nvContentPartPr>
                <p14:cNvPr id="9" name="Ink 8">
                  <a:extLst>
                    <a:ext uri="{FF2B5EF4-FFF2-40B4-BE49-F238E27FC236}">
                      <a16:creationId xmlns:a16="http://schemas.microsoft.com/office/drawing/2014/main" id="{99086D29-4038-78AD-9964-9248881F9175}"/>
                    </a:ext>
                  </a:extLst>
                </p14:cNvPr>
                <p14:cNvContentPartPr/>
                <p14:nvPr/>
              </p14:nvContentPartPr>
              <p14:xfrm>
                <a:off x="7813160" y="2064960"/>
                <a:ext cx="204480" cy="331200"/>
              </p14:xfrm>
            </p:contentPart>
          </mc:Choice>
          <mc:Fallback>
            <p:pic>
              <p:nvPicPr>
                <p:cNvPr id="9" name="Ink 8">
                  <a:extLst>
                    <a:ext uri="{FF2B5EF4-FFF2-40B4-BE49-F238E27FC236}">
                      <a16:creationId xmlns:a16="http://schemas.microsoft.com/office/drawing/2014/main" id="{99086D29-4038-78AD-9964-9248881F9175}"/>
                    </a:ext>
                  </a:extLst>
                </p:cNvPr>
                <p:cNvPicPr/>
                <p:nvPr/>
              </p:nvPicPr>
              <p:blipFill>
                <a:blip r:embed="rId19"/>
                <a:stretch>
                  <a:fillRect/>
                </a:stretch>
              </p:blipFill>
              <p:spPr>
                <a:xfrm>
                  <a:off x="7804160" y="2056320"/>
                  <a:ext cx="222120" cy="348840"/>
                </a:xfrm>
                <a:prstGeom prst="rect">
                  <a:avLst/>
                </a:prstGeom>
              </p:spPr>
            </p:pic>
          </mc:Fallback>
        </mc:AlternateContent>
        <mc:AlternateContent xmlns:mc="http://schemas.openxmlformats.org/markup-compatibility/2006">
          <mc:Choice xmlns:p14="http://schemas.microsoft.com/office/powerpoint/2010/main" Requires="p14">
            <p:contentPart p14:bwMode="auto" r:id="rId20">
              <p14:nvContentPartPr>
                <p14:cNvPr id="21" name="Ink 20">
                  <a:extLst>
                    <a:ext uri="{FF2B5EF4-FFF2-40B4-BE49-F238E27FC236}">
                      <a16:creationId xmlns:a16="http://schemas.microsoft.com/office/drawing/2014/main" id="{47D16521-B49E-5A66-B519-D346920A1976}"/>
                    </a:ext>
                  </a:extLst>
                </p14:cNvPr>
                <p14:cNvContentPartPr/>
                <p14:nvPr/>
              </p14:nvContentPartPr>
              <p14:xfrm>
                <a:off x="10037960" y="2905560"/>
                <a:ext cx="360" cy="360"/>
              </p14:xfrm>
            </p:contentPart>
          </mc:Choice>
          <mc:Fallback>
            <p:pic>
              <p:nvPicPr>
                <p:cNvPr id="21" name="Ink 20">
                  <a:extLst>
                    <a:ext uri="{FF2B5EF4-FFF2-40B4-BE49-F238E27FC236}">
                      <a16:creationId xmlns:a16="http://schemas.microsoft.com/office/drawing/2014/main" id="{47D16521-B49E-5A66-B519-D346920A1976}"/>
                    </a:ext>
                  </a:extLst>
                </p:cNvPr>
                <p:cNvPicPr/>
                <p:nvPr/>
              </p:nvPicPr>
              <p:blipFill>
                <a:blip r:embed="rId21"/>
                <a:stretch>
                  <a:fillRect/>
                </a:stretch>
              </p:blipFill>
              <p:spPr>
                <a:xfrm>
                  <a:off x="10028960" y="2896560"/>
                  <a:ext cx="18000" cy="18000"/>
                </a:xfrm>
                <a:prstGeom prst="rect">
                  <a:avLst/>
                </a:prstGeom>
              </p:spPr>
            </p:pic>
          </mc:Fallback>
        </mc:AlternateContent>
        <mc:AlternateContent xmlns:mc="http://schemas.openxmlformats.org/markup-compatibility/2006">
          <mc:Choice xmlns:p14="http://schemas.microsoft.com/office/powerpoint/2010/main" Requires="p14">
            <p:contentPart p14:bwMode="auto" r:id="rId22">
              <p14:nvContentPartPr>
                <p14:cNvPr id="24" name="Ink 23">
                  <a:extLst>
                    <a:ext uri="{FF2B5EF4-FFF2-40B4-BE49-F238E27FC236}">
                      <a16:creationId xmlns:a16="http://schemas.microsoft.com/office/drawing/2014/main" id="{E0349664-5E6A-1ED6-52CF-665C80769329}"/>
                    </a:ext>
                  </a:extLst>
                </p14:cNvPr>
                <p14:cNvContentPartPr/>
                <p14:nvPr/>
              </p14:nvContentPartPr>
              <p14:xfrm>
                <a:off x="10271600" y="2224800"/>
                <a:ext cx="209160" cy="227520"/>
              </p14:xfrm>
            </p:contentPart>
          </mc:Choice>
          <mc:Fallback>
            <p:pic>
              <p:nvPicPr>
                <p:cNvPr id="24" name="Ink 23">
                  <a:extLst>
                    <a:ext uri="{FF2B5EF4-FFF2-40B4-BE49-F238E27FC236}">
                      <a16:creationId xmlns:a16="http://schemas.microsoft.com/office/drawing/2014/main" id="{E0349664-5E6A-1ED6-52CF-665C80769329}"/>
                    </a:ext>
                  </a:extLst>
                </p:cNvPr>
                <p:cNvPicPr/>
                <p:nvPr/>
              </p:nvPicPr>
              <p:blipFill>
                <a:blip r:embed="rId23"/>
                <a:stretch>
                  <a:fillRect/>
                </a:stretch>
              </p:blipFill>
              <p:spPr>
                <a:xfrm>
                  <a:off x="10262960" y="2216160"/>
                  <a:ext cx="226800" cy="245160"/>
                </a:xfrm>
                <a:prstGeom prst="rect">
                  <a:avLst/>
                </a:prstGeom>
              </p:spPr>
            </p:pic>
          </mc:Fallback>
        </mc:AlternateContent>
        <mc:AlternateContent xmlns:mc="http://schemas.openxmlformats.org/markup-compatibility/2006">
          <mc:Choice xmlns:p14="http://schemas.microsoft.com/office/powerpoint/2010/main" Requires="p14">
            <p:contentPart p14:bwMode="auto" r:id="rId24">
              <p14:nvContentPartPr>
                <p14:cNvPr id="25" name="Ink 24">
                  <a:extLst>
                    <a:ext uri="{FF2B5EF4-FFF2-40B4-BE49-F238E27FC236}">
                      <a16:creationId xmlns:a16="http://schemas.microsoft.com/office/drawing/2014/main" id="{DD9FDD74-1052-E1FF-86A2-C5CCAF9BF797}"/>
                    </a:ext>
                  </a:extLst>
                </p14:cNvPr>
                <p14:cNvContentPartPr/>
                <p14:nvPr/>
              </p14:nvContentPartPr>
              <p14:xfrm>
                <a:off x="10484360" y="2336760"/>
                <a:ext cx="48960" cy="309600"/>
              </p14:xfrm>
            </p:contentPart>
          </mc:Choice>
          <mc:Fallback>
            <p:pic>
              <p:nvPicPr>
                <p:cNvPr id="25" name="Ink 24">
                  <a:extLst>
                    <a:ext uri="{FF2B5EF4-FFF2-40B4-BE49-F238E27FC236}">
                      <a16:creationId xmlns:a16="http://schemas.microsoft.com/office/drawing/2014/main" id="{DD9FDD74-1052-E1FF-86A2-C5CCAF9BF797}"/>
                    </a:ext>
                  </a:extLst>
                </p:cNvPr>
                <p:cNvPicPr/>
                <p:nvPr/>
              </p:nvPicPr>
              <p:blipFill>
                <a:blip r:embed="rId25"/>
                <a:stretch>
                  <a:fillRect/>
                </a:stretch>
              </p:blipFill>
              <p:spPr>
                <a:xfrm>
                  <a:off x="10475360" y="2327760"/>
                  <a:ext cx="66600" cy="327240"/>
                </a:xfrm>
                <a:prstGeom prst="rect">
                  <a:avLst/>
                </a:prstGeom>
              </p:spPr>
            </p:pic>
          </mc:Fallback>
        </mc:AlternateContent>
        <mc:AlternateContent xmlns:mc="http://schemas.openxmlformats.org/markup-compatibility/2006">
          <mc:Choice xmlns:p14="http://schemas.microsoft.com/office/powerpoint/2010/main" Requires="p14">
            <p:contentPart p14:bwMode="auto" r:id="rId26">
              <p14:nvContentPartPr>
                <p14:cNvPr id="27" name="Ink 26">
                  <a:extLst>
                    <a:ext uri="{FF2B5EF4-FFF2-40B4-BE49-F238E27FC236}">
                      <a16:creationId xmlns:a16="http://schemas.microsoft.com/office/drawing/2014/main" id="{CC1A2A64-6893-84F2-8585-17EACC00C53E}"/>
                    </a:ext>
                  </a:extLst>
                </p14:cNvPr>
                <p14:cNvContentPartPr/>
                <p14:nvPr/>
              </p14:nvContentPartPr>
              <p14:xfrm>
                <a:off x="10617200" y="2443320"/>
                <a:ext cx="84240" cy="15840"/>
              </p14:xfrm>
            </p:contentPart>
          </mc:Choice>
          <mc:Fallback>
            <p:pic>
              <p:nvPicPr>
                <p:cNvPr id="27" name="Ink 26">
                  <a:extLst>
                    <a:ext uri="{FF2B5EF4-FFF2-40B4-BE49-F238E27FC236}">
                      <a16:creationId xmlns:a16="http://schemas.microsoft.com/office/drawing/2014/main" id="{CC1A2A64-6893-84F2-8585-17EACC00C53E}"/>
                    </a:ext>
                  </a:extLst>
                </p:cNvPr>
                <p:cNvPicPr/>
                <p:nvPr/>
              </p:nvPicPr>
              <p:blipFill>
                <a:blip r:embed="rId27"/>
                <a:stretch>
                  <a:fillRect/>
                </a:stretch>
              </p:blipFill>
              <p:spPr>
                <a:xfrm>
                  <a:off x="10608560" y="2434320"/>
                  <a:ext cx="101880" cy="33480"/>
                </a:xfrm>
                <a:prstGeom prst="rect">
                  <a:avLst/>
                </a:prstGeom>
              </p:spPr>
            </p:pic>
          </mc:Fallback>
        </mc:AlternateContent>
        <mc:AlternateContent xmlns:mc="http://schemas.openxmlformats.org/markup-compatibility/2006">
          <mc:Choice xmlns:p14="http://schemas.microsoft.com/office/powerpoint/2010/main" Requires="p14">
            <p:contentPart p14:bwMode="auto" r:id="rId28">
              <p14:nvContentPartPr>
                <p14:cNvPr id="28" name="Ink 27">
                  <a:extLst>
                    <a:ext uri="{FF2B5EF4-FFF2-40B4-BE49-F238E27FC236}">
                      <a16:creationId xmlns:a16="http://schemas.microsoft.com/office/drawing/2014/main" id="{27764301-6BC5-9A98-7920-5D17DF6A378C}"/>
                    </a:ext>
                  </a:extLst>
                </p14:cNvPr>
                <p14:cNvContentPartPr/>
                <p14:nvPr/>
              </p14:nvContentPartPr>
              <p14:xfrm>
                <a:off x="10637360" y="2535480"/>
                <a:ext cx="93600" cy="55440"/>
              </p14:xfrm>
            </p:contentPart>
          </mc:Choice>
          <mc:Fallback>
            <p:pic>
              <p:nvPicPr>
                <p:cNvPr id="28" name="Ink 27">
                  <a:extLst>
                    <a:ext uri="{FF2B5EF4-FFF2-40B4-BE49-F238E27FC236}">
                      <a16:creationId xmlns:a16="http://schemas.microsoft.com/office/drawing/2014/main" id="{27764301-6BC5-9A98-7920-5D17DF6A378C}"/>
                    </a:ext>
                  </a:extLst>
                </p:cNvPr>
                <p:cNvPicPr/>
                <p:nvPr/>
              </p:nvPicPr>
              <p:blipFill>
                <a:blip r:embed="rId29"/>
                <a:stretch>
                  <a:fillRect/>
                </a:stretch>
              </p:blipFill>
              <p:spPr>
                <a:xfrm>
                  <a:off x="10628720" y="2526480"/>
                  <a:ext cx="111240" cy="73080"/>
                </a:xfrm>
                <a:prstGeom prst="rect">
                  <a:avLst/>
                </a:prstGeom>
              </p:spPr>
            </p:pic>
          </mc:Fallback>
        </mc:AlternateContent>
        <mc:AlternateContent xmlns:mc="http://schemas.openxmlformats.org/markup-compatibility/2006">
          <mc:Choice xmlns:p14="http://schemas.microsoft.com/office/powerpoint/2010/main" Requires="p14">
            <p:contentPart p14:bwMode="auto" r:id="rId30">
              <p14:nvContentPartPr>
                <p14:cNvPr id="29" name="Ink 28">
                  <a:extLst>
                    <a:ext uri="{FF2B5EF4-FFF2-40B4-BE49-F238E27FC236}">
                      <a16:creationId xmlns:a16="http://schemas.microsoft.com/office/drawing/2014/main" id="{AC087F2B-D024-A514-4C25-47E936B0BCB8}"/>
                    </a:ext>
                  </a:extLst>
                </p14:cNvPr>
                <p14:cNvContentPartPr/>
                <p14:nvPr/>
              </p14:nvContentPartPr>
              <p14:xfrm>
                <a:off x="10878920" y="2407680"/>
                <a:ext cx="197280" cy="134640"/>
              </p14:xfrm>
            </p:contentPart>
          </mc:Choice>
          <mc:Fallback>
            <p:pic>
              <p:nvPicPr>
                <p:cNvPr id="29" name="Ink 28">
                  <a:extLst>
                    <a:ext uri="{FF2B5EF4-FFF2-40B4-BE49-F238E27FC236}">
                      <a16:creationId xmlns:a16="http://schemas.microsoft.com/office/drawing/2014/main" id="{AC087F2B-D024-A514-4C25-47E936B0BCB8}"/>
                    </a:ext>
                  </a:extLst>
                </p:cNvPr>
                <p:cNvPicPr/>
                <p:nvPr/>
              </p:nvPicPr>
              <p:blipFill>
                <a:blip r:embed="rId31"/>
                <a:stretch>
                  <a:fillRect/>
                </a:stretch>
              </p:blipFill>
              <p:spPr>
                <a:xfrm>
                  <a:off x="10869920" y="2399040"/>
                  <a:ext cx="214920" cy="152280"/>
                </a:xfrm>
                <a:prstGeom prst="rect">
                  <a:avLst/>
                </a:prstGeom>
              </p:spPr>
            </p:pic>
          </mc:Fallback>
        </mc:AlternateContent>
        <mc:AlternateContent xmlns:mc="http://schemas.openxmlformats.org/markup-compatibility/2006">
          <mc:Choice xmlns:p14="http://schemas.microsoft.com/office/powerpoint/2010/main" Requires="p14">
            <p:contentPart p14:bwMode="auto" r:id="rId32">
              <p14:nvContentPartPr>
                <p14:cNvPr id="30" name="Ink 29">
                  <a:extLst>
                    <a:ext uri="{FF2B5EF4-FFF2-40B4-BE49-F238E27FC236}">
                      <a16:creationId xmlns:a16="http://schemas.microsoft.com/office/drawing/2014/main" id="{9A902991-EA0E-18A5-76F8-5F5EA9D2225E}"/>
                    </a:ext>
                  </a:extLst>
                </p14:cNvPr>
                <p14:cNvContentPartPr/>
                <p14:nvPr/>
              </p14:nvContentPartPr>
              <p14:xfrm>
                <a:off x="11074400" y="2346840"/>
                <a:ext cx="135360" cy="139320"/>
              </p14:xfrm>
            </p:contentPart>
          </mc:Choice>
          <mc:Fallback>
            <p:pic>
              <p:nvPicPr>
                <p:cNvPr id="30" name="Ink 29">
                  <a:extLst>
                    <a:ext uri="{FF2B5EF4-FFF2-40B4-BE49-F238E27FC236}">
                      <a16:creationId xmlns:a16="http://schemas.microsoft.com/office/drawing/2014/main" id="{9A902991-EA0E-18A5-76F8-5F5EA9D2225E}"/>
                    </a:ext>
                  </a:extLst>
                </p:cNvPr>
                <p:cNvPicPr/>
                <p:nvPr/>
              </p:nvPicPr>
              <p:blipFill>
                <a:blip r:embed="rId33"/>
                <a:stretch>
                  <a:fillRect/>
                </a:stretch>
              </p:blipFill>
              <p:spPr>
                <a:xfrm>
                  <a:off x="11065400" y="2337840"/>
                  <a:ext cx="153000" cy="156960"/>
                </a:xfrm>
                <a:prstGeom prst="rect">
                  <a:avLst/>
                </a:prstGeom>
              </p:spPr>
            </p:pic>
          </mc:Fallback>
        </mc:AlternateContent>
        <mc:AlternateContent xmlns:mc="http://schemas.openxmlformats.org/markup-compatibility/2006">
          <mc:Choice xmlns:p14="http://schemas.microsoft.com/office/powerpoint/2010/main" Requires="p14">
            <p:contentPart p14:bwMode="auto" r:id="rId34">
              <p14:nvContentPartPr>
                <p14:cNvPr id="31" name="Ink 30">
                  <a:extLst>
                    <a:ext uri="{FF2B5EF4-FFF2-40B4-BE49-F238E27FC236}">
                      <a16:creationId xmlns:a16="http://schemas.microsoft.com/office/drawing/2014/main" id="{5C428E01-9CD3-B78A-74F7-BF8C32555269}"/>
                    </a:ext>
                  </a:extLst>
                </p14:cNvPr>
                <p14:cNvContentPartPr/>
                <p14:nvPr/>
              </p14:nvContentPartPr>
              <p14:xfrm>
                <a:off x="11156840" y="2397600"/>
                <a:ext cx="59760" cy="150120"/>
              </p14:xfrm>
            </p:contentPart>
          </mc:Choice>
          <mc:Fallback>
            <p:pic>
              <p:nvPicPr>
                <p:cNvPr id="31" name="Ink 30">
                  <a:extLst>
                    <a:ext uri="{FF2B5EF4-FFF2-40B4-BE49-F238E27FC236}">
                      <a16:creationId xmlns:a16="http://schemas.microsoft.com/office/drawing/2014/main" id="{5C428E01-9CD3-B78A-74F7-BF8C32555269}"/>
                    </a:ext>
                  </a:extLst>
                </p:cNvPr>
                <p:cNvPicPr/>
                <p:nvPr/>
              </p:nvPicPr>
              <p:blipFill>
                <a:blip r:embed="rId35"/>
                <a:stretch>
                  <a:fillRect/>
                </a:stretch>
              </p:blipFill>
              <p:spPr>
                <a:xfrm>
                  <a:off x="11148200" y="2388960"/>
                  <a:ext cx="77400" cy="167760"/>
                </a:xfrm>
                <a:prstGeom prst="rect">
                  <a:avLst/>
                </a:prstGeom>
              </p:spPr>
            </p:pic>
          </mc:Fallback>
        </mc:AlternateContent>
        <mc:AlternateContent xmlns:mc="http://schemas.openxmlformats.org/markup-compatibility/2006">
          <mc:Choice xmlns:p14="http://schemas.microsoft.com/office/powerpoint/2010/main" Requires="p14">
            <p:contentPart p14:bwMode="auto" r:id="rId36">
              <p14:nvContentPartPr>
                <p14:cNvPr id="33" name="Ink 32">
                  <a:extLst>
                    <a:ext uri="{FF2B5EF4-FFF2-40B4-BE49-F238E27FC236}">
                      <a16:creationId xmlns:a16="http://schemas.microsoft.com/office/drawing/2014/main" id="{C7A802B3-FB3C-ACC8-29BA-32E543ADAF43}"/>
                    </a:ext>
                  </a:extLst>
                </p14:cNvPr>
                <p14:cNvContentPartPr/>
                <p14:nvPr/>
              </p14:nvContentPartPr>
              <p14:xfrm>
                <a:off x="11463920" y="2377440"/>
                <a:ext cx="88200" cy="360"/>
              </p14:xfrm>
            </p:contentPart>
          </mc:Choice>
          <mc:Fallback>
            <p:pic>
              <p:nvPicPr>
                <p:cNvPr id="33" name="Ink 32">
                  <a:extLst>
                    <a:ext uri="{FF2B5EF4-FFF2-40B4-BE49-F238E27FC236}">
                      <a16:creationId xmlns:a16="http://schemas.microsoft.com/office/drawing/2014/main" id="{C7A802B3-FB3C-ACC8-29BA-32E543ADAF43}"/>
                    </a:ext>
                  </a:extLst>
                </p:cNvPr>
                <p:cNvPicPr/>
                <p:nvPr/>
              </p:nvPicPr>
              <p:blipFill>
                <a:blip r:embed="rId37"/>
                <a:stretch>
                  <a:fillRect/>
                </a:stretch>
              </p:blipFill>
              <p:spPr>
                <a:xfrm>
                  <a:off x="11455280" y="2368800"/>
                  <a:ext cx="105840" cy="18000"/>
                </a:xfrm>
                <a:prstGeom prst="rect">
                  <a:avLst/>
                </a:prstGeom>
              </p:spPr>
            </p:pic>
          </mc:Fallback>
        </mc:AlternateContent>
        <mc:AlternateContent xmlns:mc="http://schemas.openxmlformats.org/markup-compatibility/2006">
          <mc:Choice xmlns:p14="http://schemas.microsoft.com/office/powerpoint/2010/main" Requires="p14">
            <p:contentPart p14:bwMode="auto" r:id="rId38">
              <p14:nvContentPartPr>
                <p14:cNvPr id="34" name="Ink 33">
                  <a:extLst>
                    <a:ext uri="{FF2B5EF4-FFF2-40B4-BE49-F238E27FC236}">
                      <a16:creationId xmlns:a16="http://schemas.microsoft.com/office/drawing/2014/main" id="{4A0F6860-641F-A0DA-2239-55DE818B0C22}"/>
                    </a:ext>
                  </a:extLst>
                </p14:cNvPr>
                <p14:cNvContentPartPr/>
                <p14:nvPr/>
              </p14:nvContentPartPr>
              <p14:xfrm>
                <a:off x="11490920" y="2326680"/>
                <a:ext cx="360" cy="142560"/>
              </p14:xfrm>
            </p:contentPart>
          </mc:Choice>
          <mc:Fallback>
            <p:pic>
              <p:nvPicPr>
                <p:cNvPr id="34" name="Ink 33">
                  <a:extLst>
                    <a:ext uri="{FF2B5EF4-FFF2-40B4-BE49-F238E27FC236}">
                      <a16:creationId xmlns:a16="http://schemas.microsoft.com/office/drawing/2014/main" id="{4A0F6860-641F-A0DA-2239-55DE818B0C22}"/>
                    </a:ext>
                  </a:extLst>
                </p:cNvPr>
                <p:cNvPicPr/>
                <p:nvPr/>
              </p:nvPicPr>
              <p:blipFill>
                <a:blip r:embed="rId39"/>
                <a:stretch>
                  <a:fillRect/>
                </a:stretch>
              </p:blipFill>
              <p:spPr>
                <a:xfrm>
                  <a:off x="11481920" y="2317680"/>
                  <a:ext cx="18000" cy="160200"/>
                </a:xfrm>
                <a:prstGeom prst="rect">
                  <a:avLst/>
                </a:prstGeom>
              </p:spPr>
            </p:pic>
          </mc:Fallback>
        </mc:AlternateContent>
        <mc:AlternateContent xmlns:mc="http://schemas.openxmlformats.org/markup-compatibility/2006">
          <mc:Choice xmlns:p14="http://schemas.microsoft.com/office/powerpoint/2010/main" Requires="p14">
            <p:contentPart p14:bwMode="auto" r:id="rId40">
              <p14:nvContentPartPr>
                <p14:cNvPr id="36" name="Ink 35">
                  <a:extLst>
                    <a:ext uri="{FF2B5EF4-FFF2-40B4-BE49-F238E27FC236}">
                      <a16:creationId xmlns:a16="http://schemas.microsoft.com/office/drawing/2014/main" id="{5BD43A22-D0CC-FA52-BDA6-8A05E6BCD724}"/>
                    </a:ext>
                  </a:extLst>
                </p14:cNvPr>
                <p14:cNvContentPartPr/>
                <p14:nvPr/>
              </p14:nvContentPartPr>
              <p14:xfrm>
                <a:off x="11610800" y="2327400"/>
                <a:ext cx="105480" cy="221040"/>
              </p14:xfrm>
            </p:contentPart>
          </mc:Choice>
          <mc:Fallback>
            <p:pic>
              <p:nvPicPr>
                <p:cNvPr id="36" name="Ink 35">
                  <a:extLst>
                    <a:ext uri="{FF2B5EF4-FFF2-40B4-BE49-F238E27FC236}">
                      <a16:creationId xmlns:a16="http://schemas.microsoft.com/office/drawing/2014/main" id="{5BD43A22-D0CC-FA52-BDA6-8A05E6BCD724}"/>
                    </a:ext>
                  </a:extLst>
                </p:cNvPr>
                <p:cNvPicPr/>
                <p:nvPr/>
              </p:nvPicPr>
              <p:blipFill>
                <a:blip r:embed="rId41"/>
                <a:stretch>
                  <a:fillRect/>
                </a:stretch>
              </p:blipFill>
              <p:spPr>
                <a:xfrm>
                  <a:off x="11601800" y="2318400"/>
                  <a:ext cx="123120" cy="238680"/>
                </a:xfrm>
                <a:prstGeom prst="rect">
                  <a:avLst/>
                </a:prstGeom>
              </p:spPr>
            </p:pic>
          </mc:Fallback>
        </mc:AlternateContent>
        <mc:AlternateContent xmlns:mc="http://schemas.openxmlformats.org/markup-compatibility/2006">
          <mc:Choice xmlns:p14="http://schemas.microsoft.com/office/powerpoint/2010/main" Requires="p14">
            <p:contentPart p14:bwMode="auto" r:id="rId42">
              <p14:nvContentPartPr>
                <p14:cNvPr id="38" name="Ink 37">
                  <a:extLst>
                    <a:ext uri="{FF2B5EF4-FFF2-40B4-BE49-F238E27FC236}">
                      <a16:creationId xmlns:a16="http://schemas.microsoft.com/office/drawing/2014/main" id="{674005D9-046A-2A94-1C45-B6D985EE9E5E}"/>
                    </a:ext>
                  </a:extLst>
                </p14:cNvPr>
                <p14:cNvContentPartPr/>
                <p14:nvPr/>
              </p14:nvContentPartPr>
              <p14:xfrm>
                <a:off x="10495520" y="4155480"/>
                <a:ext cx="360" cy="360"/>
              </p14:xfrm>
            </p:contentPart>
          </mc:Choice>
          <mc:Fallback>
            <p:pic>
              <p:nvPicPr>
                <p:cNvPr id="38" name="Ink 37">
                  <a:extLst>
                    <a:ext uri="{FF2B5EF4-FFF2-40B4-BE49-F238E27FC236}">
                      <a16:creationId xmlns:a16="http://schemas.microsoft.com/office/drawing/2014/main" id="{674005D9-046A-2A94-1C45-B6D985EE9E5E}"/>
                    </a:ext>
                  </a:extLst>
                </p:cNvPr>
                <p:cNvPicPr/>
                <p:nvPr/>
              </p:nvPicPr>
              <p:blipFill>
                <a:blip r:embed="rId21"/>
                <a:stretch>
                  <a:fillRect/>
                </a:stretch>
              </p:blipFill>
              <p:spPr>
                <a:xfrm>
                  <a:off x="10486520" y="4146480"/>
                  <a:ext cx="18000" cy="18000"/>
                </a:xfrm>
                <a:prstGeom prst="rect">
                  <a:avLst/>
                </a:prstGeom>
              </p:spPr>
            </p:pic>
          </mc:Fallback>
        </mc:AlternateContent>
        <mc:AlternateContent xmlns:mc="http://schemas.openxmlformats.org/markup-compatibility/2006">
          <mc:Choice xmlns:p14="http://schemas.microsoft.com/office/powerpoint/2010/main" Requires="p14">
            <p:contentPart p14:bwMode="auto" r:id="rId43">
              <p14:nvContentPartPr>
                <p14:cNvPr id="39" name="Ink 38">
                  <a:extLst>
                    <a:ext uri="{FF2B5EF4-FFF2-40B4-BE49-F238E27FC236}">
                      <a16:creationId xmlns:a16="http://schemas.microsoft.com/office/drawing/2014/main" id="{5BB8B184-24E6-1164-08A6-1414C9ED7ED5}"/>
                    </a:ext>
                  </a:extLst>
                </p14:cNvPr>
                <p14:cNvContentPartPr/>
                <p14:nvPr/>
              </p14:nvContentPartPr>
              <p14:xfrm>
                <a:off x="10029680" y="4051800"/>
                <a:ext cx="122760" cy="135000"/>
              </p14:xfrm>
            </p:contentPart>
          </mc:Choice>
          <mc:Fallback>
            <p:pic>
              <p:nvPicPr>
                <p:cNvPr id="39" name="Ink 38">
                  <a:extLst>
                    <a:ext uri="{FF2B5EF4-FFF2-40B4-BE49-F238E27FC236}">
                      <a16:creationId xmlns:a16="http://schemas.microsoft.com/office/drawing/2014/main" id="{5BB8B184-24E6-1164-08A6-1414C9ED7ED5}"/>
                    </a:ext>
                  </a:extLst>
                </p:cNvPr>
                <p:cNvPicPr/>
                <p:nvPr/>
              </p:nvPicPr>
              <p:blipFill>
                <a:blip r:embed="rId44"/>
                <a:stretch>
                  <a:fillRect/>
                </a:stretch>
              </p:blipFill>
              <p:spPr>
                <a:xfrm>
                  <a:off x="10020680" y="4043160"/>
                  <a:ext cx="140400" cy="152640"/>
                </a:xfrm>
                <a:prstGeom prst="rect">
                  <a:avLst/>
                </a:prstGeom>
              </p:spPr>
            </p:pic>
          </mc:Fallback>
        </mc:AlternateContent>
        <mc:AlternateContent xmlns:mc="http://schemas.openxmlformats.org/markup-compatibility/2006">
          <mc:Choice xmlns:p14="http://schemas.microsoft.com/office/powerpoint/2010/main" Requires="p14">
            <p:contentPart p14:bwMode="auto" r:id="rId45">
              <p14:nvContentPartPr>
                <p14:cNvPr id="40" name="Ink 39">
                  <a:extLst>
                    <a:ext uri="{FF2B5EF4-FFF2-40B4-BE49-F238E27FC236}">
                      <a16:creationId xmlns:a16="http://schemas.microsoft.com/office/drawing/2014/main" id="{3E4D8584-44B4-B4EA-4C68-02057CEE0ADB}"/>
                    </a:ext>
                  </a:extLst>
                </p14:cNvPr>
                <p14:cNvContentPartPr/>
                <p14:nvPr/>
              </p14:nvContentPartPr>
              <p14:xfrm>
                <a:off x="10058120" y="4328280"/>
                <a:ext cx="299160" cy="146880"/>
              </p14:xfrm>
            </p:contentPart>
          </mc:Choice>
          <mc:Fallback>
            <p:pic>
              <p:nvPicPr>
                <p:cNvPr id="40" name="Ink 39">
                  <a:extLst>
                    <a:ext uri="{FF2B5EF4-FFF2-40B4-BE49-F238E27FC236}">
                      <a16:creationId xmlns:a16="http://schemas.microsoft.com/office/drawing/2014/main" id="{3E4D8584-44B4-B4EA-4C68-02057CEE0ADB}"/>
                    </a:ext>
                  </a:extLst>
                </p:cNvPr>
                <p:cNvPicPr/>
                <p:nvPr/>
              </p:nvPicPr>
              <p:blipFill>
                <a:blip r:embed="rId46"/>
                <a:stretch>
                  <a:fillRect/>
                </a:stretch>
              </p:blipFill>
              <p:spPr>
                <a:xfrm>
                  <a:off x="10049120" y="4319280"/>
                  <a:ext cx="316800" cy="164520"/>
                </a:xfrm>
                <a:prstGeom prst="rect">
                  <a:avLst/>
                </a:prstGeom>
              </p:spPr>
            </p:pic>
          </mc:Fallback>
        </mc:AlternateContent>
        <mc:AlternateContent xmlns:mc="http://schemas.openxmlformats.org/markup-compatibility/2006">
          <mc:Choice xmlns:p14="http://schemas.microsoft.com/office/powerpoint/2010/main" Requires="p14">
            <p:contentPart p14:bwMode="auto" r:id="rId47">
              <p14:nvContentPartPr>
                <p14:cNvPr id="41" name="Ink 40">
                  <a:extLst>
                    <a:ext uri="{FF2B5EF4-FFF2-40B4-BE49-F238E27FC236}">
                      <a16:creationId xmlns:a16="http://schemas.microsoft.com/office/drawing/2014/main" id="{0FF6A3DD-1204-0882-F9B6-9FF33F4F08EA}"/>
                    </a:ext>
                  </a:extLst>
                </p14:cNvPr>
                <p14:cNvContentPartPr/>
                <p14:nvPr/>
              </p14:nvContentPartPr>
              <p14:xfrm>
                <a:off x="10150280" y="4368600"/>
                <a:ext cx="172440" cy="201600"/>
              </p14:xfrm>
            </p:contentPart>
          </mc:Choice>
          <mc:Fallback>
            <p:pic>
              <p:nvPicPr>
                <p:cNvPr id="41" name="Ink 40">
                  <a:extLst>
                    <a:ext uri="{FF2B5EF4-FFF2-40B4-BE49-F238E27FC236}">
                      <a16:creationId xmlns:a16="http://schemas.microsoft.com/office/drawing/2014/main" id="{0FF6A3DD-1204-0882-F9B6-9FF33F4F08EA}"/>
                    </a:ext>
                  </a:extLst>
                </p:cNvPr>
                <p:cNvPicPr/>
                <p:nvPr/>
              </p:nvPicPr>
              <p:blipFill>
                <a:blip r:embed="rId48"/>
                <a:stretch>
                  <a:fillRect/>
                </a:stretch>
              </p:blipFill>
              <p:spPr>
                <a:xfrm>
                  <a:off x="10141640" y="4359600"/>
                  <a:ext cx="190080" cy="219240"/>
                </a:xfrm>
                <a:prstGeom prst="rect">
                  <a:avLst/>
                </a:prstGeom>
              </p:spPr>
            </p:pic>
          </mc:Fallback>
        </mc:AlternateContent>
        <mc:AlternateContent xmlns:mc="http://schemas.openxmlformats.org/markup-compatibility/2006">
          <mc:Choice xmlns:p14="http://schemas.microsoft.com/office/powerpoint/2010/main" Requires="p14">
            <p:contentPart p14:bwMode="auto" r:id="rId49">
              <p14:nvContentPartPr>
                <p14:cNvPr id="16" name="Ink 15">
                  <a:extLst>
                    <a:ext uri="{FF2B5EF4-FFF2-40B4-BE49-F238E27FC236}">
                      <a16:creationId xmlns:a16="http://schemas.microsoft.com/office/drawing/2014/main" id="{D90C5F0C-525C-4470-3374-C09FDC3C3E31}"/>
                    </a:ext>
                  </a:extLst>
                </p14:cNvPr>
                <p14:cNvContentPartPr/>
                <p14:nvPr/>
              </p14:nvContentPartPr>
              <p14:xfrm>
                <a:off x="9113480" y="3373200"/>
                <a:ext cx="360" cy="360"/>
              </p14:xfrm>
            </p:contentPart>
          </mc:Choice>
          <mc:Fallback>
            <p:pic>
              <p:nvPicPr>
                <p:cNvPr id="16" name="Ink 15">
                  <a:extLst>
                    <a:ext uri="{FF2B5EF4-FFF2-40B4-BE49-F238E27FC236}">
                      <a16:creationId xmlns:a16="http://schemas.microsoft.com/office/drawing/2014/main" id="{D90C5F0C-525C-4470-3374-C09FDC3C3E31}"/>
                    </a:ext>
                  </a:extLst>
                </p:cNvPr>
                <p:cNvPicPr/>
                <p:nvPr/>
              </p:nvPicPr>
              <p:blipFill>
                <a:blip r:embed="rId21"/>
                <a:stretch>
                  <a:fillRect/>
                </a:stretch>
              </p:blipFill>
              <p:spPr>
                <a:xfrm>
                  <a:off x="9104480" y="3364200"/>
                  <a:ext cx="18000" cy="18000"/>
                </a:xfrm>
                <a:prstGeom prst="rect">
                  <a:avLst/>
                </a:prstGeom>
              </p:spPr>
            </p:pic>
          </mc:Fallback>
        </mc:AlternateContent>
        <mc:AlternateContent xmlns:mc="http://schemas.openxmlformats.org/markup-compatibility/2006">
          <mc:Choice xmlns:p14="http://schemas.microsoft.com/office/powerpoint/2010/main" Requires="p14">
            <p:contentPart p14:bwMode="auto" r:id="rId50">
              <p14:nvContentPartPr>
                <p14:cNvPr id="17" name="Ink 16">
                  <a:extLst>
                    <a:ext uri="{FF2B5EF4-FFF2-40B4-BE49-F238E27FC236}">
                      <a16:creationId xmlns:a16="http://schemas.microsoft.com/office/drawing/2014/main" id="{10737BDA-1B2F-E8D6-F382-F48FED62AB28}"/>
                    </a:ext>
                  </a:extLst>
                </p14:cNvPr>
                <p14:cNvContentPartPr/>
                <p14:nvPr/>
              </p14:nvContentPartPr>
              <p14:xfrm>
                <a:off x="9509480" y="3342240"/>
                <a:ext cx="360" cy="360"/>
              </p14:xfrm>
            </p:contentPart>
          </mc:Choice>
          <mc:Fallback>
            <p:pic>
              <p:nvPicPr>
                <p:cNvPr id="17" name="Ink 16">
                  <a:extLst>
                    <a:ext uri="{FF2B5EF4-FFF2-40B4-BE49-F238E27FC236}">
                      <a16:creationId xmlns:a16="http://schemas.microsoft.com/office/drawing/2014/main" id="{10737BDA-1B2F-E8D6-F382-F48FED62AB28}"/>
                    </a:ext>
                  </a:extLst>
                </p:cNvPr>
                <p:cNvPicPr/>
                <p:nvPr/>
              </p:nvPicPr>
              <p:blipFill>
                <a:blip r:embed="rId21"/>
                <a:stretch>
                  <a:fillRect/>
                </a:stretch>
              </p:blipFill>
              <p:spPr>
                <a:xfrm>
                  <a:off x="9500480" y="3333600"/>
                  <a:ext cx="18000" cy="18000"/>
                </a:xfrm>
                <a:prstGeom prst="rect">
                  <a:avLst/>
                </a:prstGeom>
              </p:spPr>
            </p:pic>
          </mc:Fallback>
        </mc:AlternateContent>
        <mc:AlternateContent xmlns:mc="http://schemas.openxmlformats.org/markup-compatibility/2006">
          <mc:Choice xmlns:p14="http://schemas.microsoft.com/office/powerpoint/2010/main" Requires="p14">
            <p:contentPart p14:bwMode="auto" r:id="rId51">
              <p14:nvContentPartPr>
                <p14:cNvPr id="19" name="Ink 18">
                  <a:extLst>
                    <a:ext uri="{FF2B5EF4-FFF2-40B4-BE49-F238E27FC236}">
                      <a16:creationId xmlns:a16="http://schemas.microsoft.com/office/drawing/2014/main" id="{3056CBAA-C1CC-3E72-AF09-113C84BEC730}"/>
                    </a:ext>
                  </a:extLst>
                </p14:cNvPr>
                <p14:cNvContentPartPr/>
                <p14:nvPr/>
              </p14:nvContentPartPr>
              <p14:xfrm>
                <a:off x="9469160" y="3149280"/>
                <a:ext cx="360" cy="360"/>
              </p14:xfrm>
            </p:contentPart>
          </mc:Choice>
          <mc:Fallback>
            <p:pic>
              <p:nvPicPr>
                <p:cNvPr id="19" name="Ink 18">
                  <a:extLst>
                    <a:ext uri="{FF2B5EF4-FFF2-40B4-BE49-F238E27FC236}">
                      <a16:creationId xmlns:a16="http://schemas.microsoft.com/office/drawing/2014/main" id="{3056CBAA-C1CC-3E72-AF09-113C84BEC730}"/>
                    </a:ext>
                  </a:extLst>
                </p:cNvPr>
                <p:cNvPicPr/>
                <p:nvPr/>
              </p:nvPicPr>
              <p:blipFill>
                <a:blip r:embed="rId21"/>
                <a:stretch>
                  <a:fillRect/>
                </a:stretch>
              </p:blipFill>
              <p:spPr>
                <a:xfrm>
                  <a:off x="9460160" y="3140640"/>
                  <a:ext cx="18000" cy="18000"/>
                </a:xfrm>
                <a:prstGeom prst="rect">
                  <a:avLst/>
                </a:prstGeom>
              </p:spPr>
            </p:pic>
          </mc:Fallback>
        </mc:AlternateContent>
        <mc:AlternateContent xmlns:mc="http://schemas.openxmlformats.org/markup-compatibility/2006">
          <mc:Choice xmlns:p14="http://schemas.microsoft.com/office/powerpoint/2010/main" Requires="p14">
            <p:contentPart p14:bwMode="auto" r:id="rId52">
              <p14:nvContentPartPr>
                <p14:cNvPr id="20" name="Ink 19">
                  <a:extLst>
                    <a:ext uri="{FF2B5EF4-FFF2-40B4-BE49-F238E27FC236}">
                      <a16:creationId xmlns:a16="http://schemas.microsoft.com/office/drawing/2014/main" id="{D1A755CF-A563-589B-2ACA-0D2EC90FF6DB}"/>
                    </a:ext>
                  </a:extLst>
                </p14:cNvPr>
                <p14:cNvContentPartPr/>
                <p14:nvPr/>
              </p14:nvContentPartPr>
              <p14:xfrm>
                <a:off x="10078640" y="3159360"/>
                <a:ext cx="360" cy="360"/>
              </p14:xfrm>
            </p:contentPart>
          </mc:Choice>
          <mc:Fallback>
            <p:pic>
              <p:nvPicPr>
                <p:cNvPr id="20" name="Ink 19">
                  <a:extLst>
                    <a:ext uri="{FF2B5EF4-FFF2-40B4-BE49-F238E27FC236}">
                      <a16:creationId xmlns:a16="http://schemas.microsoft.com/office/drawing/2014/main" id="{D1A755CF-A563-589B-2ACA-0D2EC90FF6DB}"/>
                    </a:ext>
                  </a:extLst>
                </p:cNvPr>
                <p:cNvPicPr/>
                <p:nvPr/>
              </p:nvPicPr>
              <p:blipFill>
                <a:blip r:embed="rId21"/>
                <a:stretch>
                  <a:fillRect/>
                </a:stretch>
              </p:blipFill>
              <p:spPr>
                <a:xfrm>
                  <a:off x="10070000" y="3150720"/>
                  <a:ext cx="18000" cy="18000"/>
                </a:xfrm>
                <a:prstGeom prst="rect">
                  <a:avLst/>
                </a:prstGeom>
              </p:spPr>
            </p:pic>
          </mc:Fallback>
        </mc:AlternateContent>
        <mc:AlternateContent xmlns:mc="http://schemas.openxmlformats.org/markup-compatibility/2006">
          <mc:Choice xmlns:p14="http://schemas.microsoft.com/office/powerpoint/2010/main" Requires="p14">
            <p:contentPart p14:bwMode="auto" r:id="rId53">
              <p14:nvContentPartPr>
                <p14:cNvPr id="42" name="Ink 41">
                  <a:extLst>
                    <a:ext uri="{FF2B5EF4-FFF2-40B4-BE49-F238E27FC236}">
                      <a16:creationId xmlns:a16="http://schemas.microsoft.com/office/drawing/2014/main" id="{EEBEBF79-EC0B-6717-EE65-4844BD5BBFC9}"/>
                    </a:ext>
                  </a:extLst>
                </p14:cNvPr>
                <p14:cNvContentPartPr/>
                <p14:nvPr/>
              </p14:nvContentPartPr>
              <p14:xfrm>
                <a:off x="9895400" y="3029040"/>
                <a:ext cx="183960" cy="995040"/>
              </p14:xfrm>
            </p:contentPart>
          </mc:Choice>
          <mc:Fallback>
            <p:pic>
              <p:nvPicPr>
                <p:cNvPr id="42" name="Ink 41">
                  <a:extLst>
                    <a:ext uri="{FF2B5EF4-FFF2-40B4-BE49-F238E27FC236}">
                      <a16:creationId xmlns:a16="http://schemas.microsoft.com/office/drawing/2014/main" id="{EEBEBF79-EC0B-6717-EE65-4844BD5BBFC9}"/>
                    </a:ext>
                  </a:extLst>
                </p:cNvPr>
                <p:cNvPicPr/>
                <p:nvPr/>
              </p:nvPicPr>
              <p:blipFill>
                <a:blip r:embed="rId54"/>
                <a:stretch>
                  <a:fillRect/>
                </a:stretch>
              </p:blipFill>
              <p:spPr>
                <a:xfrm>
                  <a:off x="9886400" y="3020040"/>
                  <a:ext cx="201600" cy="1012680"/>
                </a:xfrm>
                <a:prstGeom prst="rect">
                  <a:avLst/>
                </a:prstGeom>
              </p:spPr>
            </p:pic>
          </mc:Fallback>
        </mc:AlternateContent>
        <mc:AlternateContent xmlns:mc="http://schemas.openxmlformats.org/markup-compatibility/2006">
          <mc:Choice xmlns:p14="http://schemas.microsoft.com/office/powerpoint/2010/main" Requires="p14">
            <p:contentPart p14:bwMode="auto" r:id="rId55">
              <p14:nvContentPartPr>
                <p14:cNvPr id="43" name="Ink 42">
                  <a:extLst>
                    <a:ext uri="{FF2B5EF4-FFF2-40B4-BE49-F238E27FC236}">
                      <a16:creationId xmlns:a16="http://schemas.microsoft.com/office/drawing/2014/main" id="{CEF63E6E-4858-5161-737A-22456379AF01}"/>
                    </a:ext>
                  </a:extLst>
                </p14:cNvPr>
                <p14:cNvContentPartPr/>
                <p14:nvPr/>
              </p14:nvContentPartPr>
              <p14:xfrm>
                <a:off x="8398520" y="3017160"/>
                <a:ext cx="1497600" cy="49680"/>
              </p14:xfrm>
            </p:contentPart>
          </mc:Choice>
          <mc:Fallback>
            <p:pic>
              <p:nvPicPr>
                <p:cNvPr id="43" name="Ink 42">
                  <a:extLst>
                    <a:ext uri="{FF2B5EF4-FFF2-40B4-BE49-F238E27FC236}">
                      <a16:creationId xmlns:a16="http://schemas.microsoft.com/office/drawing/2014/main" id="{CEF63E6E-4858-5161-737A-22456379AF01}"/>
                    </a:ext>
                  </a:extLst>
                </p:cNvPr>
                <p:cNvPicPr/>
                <p:nvPr/>
              </p:nvPicPr>
              <p:blipFill>
                <a:blip r:embed="rId56"/>
                <a:stretch>
                  <a:fillRect/>
                </a:stretch>
              </p:blipFill>
              <p:spPr>
                <a:xfrm>
                  <a:off x="8389880" y="3008520"/>
                  <a:ext cx="1515240" cy="67320"/>
                </a:xfrm>
                <a:prstGeom prst="rect">
                  <a:avLst/>
                </a:prstGeom>
              </p:spPr>
            </p:pic>
          </mc:Fallback>
        </mc:AlternateContent>
        <mc:AlternateContent xmlns:mc="http://schemas.openxmlformats.org/markup-compatibility/2006">
          <mc:Choice xmlns:p14="http://schemas.microsoft.com/office/powerpoint/2010/main" Requires="p14">
            <p:contentPart p14:bwMode="auto" r:id="rId57">
              <p14:nvContentPartPr>
                <p14:cNvPr id="46" name="Ink 45">
                  <a:extLst>
                    <a:ext uri="{FF2B5EF4-FFF2-40B4-BE49-F238E27FC236}">
                      <a16:creationId xmlns:a16="http://schemas.microsoft.com/office/drawing/2014/main" id="{63E6C5EE-13F9-8280-A3F6-032CC069032C}"/>
                    </a:ext>
                  </a:extLst>
                </p14:cNvPr>
                <p14:cNvContentPartPr/>
                <p14:nvPr/>
              </p14:nvContentPartPr>
              <p14:xfrm>
                <a:off x="7485200" y="1561680"/>
                <a:ext cx="645120" cy="1121040"/>
              </p14:xfrm>
            </p:contentPart>
          </mc:Choice>
          <mc:Fallback>
            <p:pic>
              <p:nvPicPr>
                <p:cNvPr id="46" name="Ink 45">
                  <a:extLst>
                    <a:ext uri="{FF2B5EF4-FFF2-40B4-BE49-F238E27FC236}">
                      <a16:creationId xmlns:a16="http://schemas.microsoft.com/office/drawing/2014/main" id="{63E6C5EE-13F9-8280-A3F6-032CC069032C}"/>
                    </a:ext>
                  </a:extLst>
                </p:cNvPr>
                <p:cNvPicPr/>
                <p:nvPr/>
              </p:nvPicPr>
              <p:blipFill>
                <a:blip r:embed="rId58"/>
                <a:stretch>
                  <a:fillRect/>
                </a:stretch>
              </p:blipFill>
              <p:spPr>
                <a:xfrm>
                  <a:off x="7476560" y="1552680"/>
                  <a:ext cx="662760" cy="1138680"/>
                </a:xfrm>
                <a:prstGeom prst="rect">
                  <a:avLst/>
                </a:prstGeom>
              </p:spPr>
            </p:pic>
          </mc:Fallback>
        </mc:AlternateContent>
        <mc:AlternateContent xmlns:mc="http://schemas.openxmlformats.org/markup-compatibility/2006">
          <mc:Choice xmlns:p14="http://schemas.microsoft.com/office/powerpoint/2010/main" Requires="p14">
            <p:contentPart p14:bwMode="auto" r:id="rId59">
              <p14:nvContentPartPr>
                <p14:cNvPr id="10" name="Ink 9">
                  <a:extLst>
                    <a:ext uri="{FF2B5EF4-FFF2-40B4-BE49-F238E27FC236}">
                      <a16:creationId xmlns:a16="http://schemas.microsoft.com/office/drawing/2014/main" id="{8C25787F-DEF6-6D84-FC36-F9BD2A6E15C4}"/>
                    </a:ext>
                  </a:extLst>
                </p14:cNvPr>
                <p14:cNvContentPartPr/>
                <p14:nvPr/>
              </p14:nvContentPartPr>
              <p14:xfrm>
                <a:off x="8655920" y="4104720"/>
                <a:ext cx="360" cy="360"/>
              </p14:xfrm>
            </p:contentPart>
          </mc:Choice>
          <mc:Fallback>
            <p:pic>
              <p:nvPicPr>
                <p:cNvPr id="10" name="Ink 9">
                  <a:extLst>
                    <a:ext uri="{FF2B5EF4-FFF2-40B4-BE49-F238E27FC236}">
                      <a16:creationId xmlns:a16="http://schemas.microsoft.com/office/drawing/2014/main" id="{8C25787F-DEF6-6D84-FC36-F9BD2A6E15C4}"/>
                    </a:ext>
                  </a:extLst>
                </p:cNvPr>
                <p:cNvPicPr/>
                <p:nvPr/>
              </p:nvPicPr>
              <p:blipFill>
                <a:blip r:embed="rId21"/>
                <a:stretch>
                  <a:fillRect/>
                </a:stretch>
              </p:blipFill>
              <p:spPr>
                <a:xfrm>
                  <a:off x="8647280" y="4095720"/>
                  <a:ext cx="18000" cy="18000"/>
                </a:xfrm>
                <a:prstGeom prst="rect">
                  <a:avLst/>
                </a:prstGeom>
              </p:spPr>
            </p:pic>
          </mc:Fallback>
        </mc:AlternateContent>
        <mc:AlternateContent xmlns:mc="http://schemas.openxmlformats.org/markup-compatibility/2006">
          <mc:Choice xmlns:p14="http://schemas.microsoft.com/office/powerpoint/2010/main" Requires="p14">
            <p:contentPart p14:bwMode="auto" r:id="rId60">
              <p14:nvContentPartPr>
                <p14:cNvPr id="11" name="Ink 10">
                  <a:extLst>
                    <a:ext uri="{FF2B5EF4-FFF2-40B4-BE49-F238E27FC236}">
                      <a16:creationId xmlns:a16="http://schemas.microsoft.com/office/drawing/2014/main" id="{DA0C7BBA-4F34-BD19-E0EB-90C2A8A41420}"/>
                    </a:ext>
                  </a:extLst>
                </p14:cNvPr>
                <p14:cNvContentPartPr/>
                <p14:nvPr/>
              </p14:nvContentPartPr>
              <p14:xfrm>
                <a:off x="8655920" y="4104720"/>
                <a:ext cx="360" cy="360"/>
              </p14:xfrm>
            </p:contentPart>
          </mc:Choice>
          <mc:Fallback>
            <p:pic>
              <p:nvPicPr>
                <p:cNvPr id="11" name="Ink 10">
                  <a:extLst>
                    <a:ext uri="{FF2B5EF4-FFF2-40B4-BE49-F238E27FC236}">
                      <a16:creationId xmlns:a16="http://schemas.microsoft.com/office/drawing/2014/main" id="{DA0C7BBA-4F34-BD19-E0EB-90C2A8A41420}"/>
                    </a:ext>
                  </a:extLst>
                </p:cNvPr>
                <p:cNvPicPr/>
                <p:nvPr/>
              </p:nvPicPr>
              <p:blipFill>
                <a:blip r:embed="rId21"/>
                <a:stretch>
                  <a:fillRect/>
                </a:stretch>
              </p:blipFill>
              <p:spPr>
                <a:xfrm>
                  <a:off x="8647280" y="4095720"/>
                  <a:ext cx="18000" cy="18000"/>
                </a:xfrm>
                <a:prstGeom prst="rect">
                  <a:avLst/>
                </a:prstGeom>
              </p:spPr>
            </p:pic>
          </mc:Fallback>
        </mc:AlternateContent>
        <mc:AlternateContent xmlns:mc="http://schemas.openxmlformats.org/markup-compatibility/2006">
          <mc:Choice xmlns:p14="http://schemas.microsoft.com/office/powerpoint/2010/main" Requires="p14">
            <p:contentPart p14:bwMode="auto" r:id="rId61">
              <p14:nvContentPartPr>
                <p14:cNvPr id="13" name="Ink 12">
                  <a:extLst>
                    <a:ext uri="{FF2B5EF4-FFF2-40B4-BE49-F238E27FC236}">
                      <a16:creationId xmlns:a16="http://schemas.microsoft.com/office/drawing/2014/main" id="{7B83F90B-EB4B-EE74-3D8B-BF356DE10911}"/>
                    </a:ext>
                  </a:extLst>
                </p14:cNvPr>
                <p14:cNvContentPartPr/>
                <p14:nvPr/>
              </p14:nvContentPartPr>
              <p14:xfrm>
                <a:off x="8879840" y="4104720"/>
                <a:ext cx="360" cy="360"/>
              </p14:xfrm>
            </p:contentPart>
          </mc:Choice>
          <mc:Fallback>
            <p:pic>
              <p:nvPicPr>
                <p:cNvPr id="13" name="Ink 12">
                  <a:extLst>
                    <a:ext uri="{FF2B5EF4-FFF2-40B4-BE49-F238E27FC236}">
                      <a16:creationId xmlns:a16="http://schemas.microsoft.com/office/drawing/2014/main" id="{7B83F90B-EB4B-EE74-3D8B-BF356DE10911}"/>
                    </a:ext>
                  </a:extLst>
                </p:cNvPr>
                <p:cNvPicPr/>
                <p:nvPr/>
              </p:nvPicPr>
              <p:blipFill>
                <a:blip r:embed="rId21"/>
                <a:stretch>
                  <a:fillRect/>
                </a:stretch>
              </p:blipFill>
              <p:spPr>
                <a:xfrm>
                  <a:off x="8870840" y="4095720"/>
                  <a:ext cx="18000" cy="18000"/>
                </a:xfrm>
                <a:prstGeom prst="rect">
                  <a:avLst/>
                </a:prstGeom>
              </p:spPr>
            </p:pic>
          </mc:Fallback>
        </mc:AlternateContent>
        <mc:AlternateContent xmlns:mc="http://schemas.openxmlformats.org/markup-compatibility/2006">
          <mc:Choice xmlns:p14="http://schemas.microsoft.com/office/powerpoint/2010/main" Requires="p14">
            <p:contentPart p14:bwMode="auto" r:id="rId62">
              <p14:nvContentPartPr>
                <p14:cNvPr id="14" name="Ink 13">
                  <a:extLst>
                    <a:ext uri="{FF2B5EF4-FFF2-40B4-BE49-F238E27FC236}">
                      <a16:creationId xmlns:a16="http://schemas.microsoft.com/office/drawing/2014/main" id="{3CF2E65E-971D-A2A8-614C-23933E5C0D7D}"/>
                    </a:ext>
                  </a:extLst>
                </p14:cNvPr>
                <p14:cNvContentPartPr/>
                <p14:nvPr/>
              </p14:nvContentPartPr>
              <p14:xfrm>
                <a:off x="9265760" y="3728880"/>
                <a:ext cx="360" cy="360"/>
              </p14:xfrm>
            </p:contentPart>
          </mc:Choice>
          <mc:Fallback>
            <p:pic>
              <p:nvPicPr>
                <p:cNvPr id="14" name="Ink 13">
                  <a:extLst>
                    <a:ext uri="{FF2B5EF4-FFF2-40B4-BE49-F238E27FC236}">
                      <a16:creationId xmlns:a16="http://schemas.microsoft.com/office/drawing/2014/main" id="{3CF2E65E-971D-A2A8-614C-23933E5C0D7D}"/>
                    </a:ext>
                  </a:extLst>
                </p:cNvPr>
                <p:cNvPicPr/>
                <p:nvPr/>
              </p:nvPicPr>
              <p:blipFill>
                <a:blip r:embed="rId21"/>
                <a:stretch>
                  <a:fillRect/>
                </a:stretch>
              </p:blipFill>
              <p:spPr>
                <a:xfrm>
                  <a:off x="9256760" y="3719880"/>
                  <a:ext cx="18000" cy="18000"/>
                </a:xfrm>
                <a:prstGeom prst="rect">
                  <a:avLst/>
                </a:prstGeom>
              </p:spPr>
            </p:pic>
          </mc:Fallback>
        </mc:AlternateContent>
        <mc:AlternateContent xmlns:mc="http://schemas.openxmlformats.org/markup-compatibility/2006">
          <mc:Choice xmlns:p14="http://schemas.microsoft.com/office/powerpoint/2010/main" Requires="p14">
            <p:contentPart p14:bwMode="auto" r:id="rId63">
              <p14:nvContentPartPr>
                <p14:cNvPr id="49" name="Ink 48">
                  <a:extLst>
                    <a:ext uri="{FF2B5EF4-FFF2-40B4-BE49-F238E27FC236}">
                      <a16:creationId xmlns:a16="http://schemas.microsoft.com/office/drawing/2014/main" id="{64CC9F4B-E27A-72CC-045A-6E164240C672}"/>
                    </a:ext>
                  </a:extLst>
                </p14:cNvPr>
                <p14:cNvContentPartPr/>
                <p14:nvPr/>
              </p14:nvContentPartPr>
              <p14:xfrm>
                <a:off x="9021680" y="3769200"/>
                <a:ext cx="360" cy="360"/>
              </p14:xfrm>
            </p:contentPart>
          </mc:Choice>
          <mc:Fallback>
            <p:pic>
              <p:nvPicPr>
                <p:cNvPr id="49" name="Ink 48">
                  <a:extLst>
                    <a:ext uri="{FF2B5EF4-FFF2-40B4-BE49-F238E27FC236}">
                      <a16:creationId xmlns:a16="http://schemas.microsoft.com/office/drawing/2014/main" id="{64CC9F4B-E27A-72CC-045A-6E164240C672}"/>
                    </a:ext>
                  </a:extLst>
                </p:cNvPr>
                <p:cNvPicPr/>
                <p:nvPr/>
              </p:nvPicPr>
              <p:blipFill>
                <a:blip r:embed="rId21"/>
                <a:stretch>
                  <a:fillRect/>
                </a:stretch>
              </p:blipFill>
              <p:spPr>
                <a:xfrm>
                  <a:off x="9013040" y="3760200"/>
                  <a:ext cx="18000" cy="18000"/>
                </a:xfrm>
                <a:prstGeom prst="rect">
                  <a:avLst/>
                </a:prstGeom>
              </p:spPr>
            </p:pic>
          </mc:Fallback>
        </mc:AlternateContent>
        <mc:AlternateContent xmlns:mc="http://schemas.openxmlformats.org/markup-compatibility/2006">
          <mc:Choice xmlns:p14="http://schemas.microsoft.com/office/powerpoint/2010/main" Requires="p14">
            <p:contentPart p14:bwMode="auto" r:id="rId64">
              <p14:nvContentPartPr>
                <p14:cNvPr id="50" name="Ink 49">
                  <a:extLst>
                    <a:ext uri="{FF2B5EF4-FFF2-40B4-BE49-F238E27FC236}">
                      <a16:creationId xmlns:a16="http://schemas.microsoft.com/office/drawing/2014/main" id="{95FF36D7-2610-7DF3-7F45-3248219DFD71}"/>
                    </a:ext>
                  </a:extLst>
                </p14:cNvPr>
                <p14:cNvContentPartPr/>
                <p14:nvPr/>
              </p14:nvContentPartPr>
              <p14:xfrm>
                <a:off x="9021680" y="3769200"/>
                <a:ext cx="79920" cy="619560"/>
              </p14:xfrm>
            </p:contentPart>
          </mc:Choice>
          <mc:Fallback>
            <p:pic>
              <p:nvPicPr>
                <p:cNvPr id="50" name="Ink 49">
                  <a:extLst>
                    <a:ext uri="{FF2B5EF4-FFF2-40B4-BE49-F238E27FC236}">
                      <a16:creationId xmlns:a16="http://schemas.microsoft.com/office/drawing/2014/main" id="{95FF36D7-2610-7DF3-7F45-3248219DFD71}"/>
                    </a:ext>
                  </a:extLst>
                </p:cNvPr>
                <p:cNvPicPr/>
                <p:nvPr/>
              </p:nvPicPr>
              <p:blipFill>
                <a:blip r:embed="rId65"/>
                <a:stretch>
                  <a:fillRect/>
                </a:stretch>
              </p:blipFill>
              <p:spPr>
                <a:xfrm>
                  <a:off x="9013040" y="3760200"/>
                  <a:ext cx="97560" cy="637200"/>
                </a:xfrm>
                <a:prstGeom prst="rect">
                  <a:avLst/>
                </a:prstGeom>
              </p:spPr>
            </p:pic>
          </mc:Fallback>
        </mc:AlternateContent>
        <mc:AlternateContent xmlns:mc="http://schemas.openxmlformats.org/markup-compatibility/2006">
          <mc:Choice xmlns:p14="http://schemas.microsoft.com/office/powerpoint/2010/main" Requires="p14">
            <p:contentPart p14:bwMode="auto" r:id="rId66">
              <p14:nvContentPartPr>
                <p14:cNvPr id="51" name="Ink 50">
                  <a:extLst>
                    <a:ext uri="{FF2B5EF4-FFF2-40B4-BE49-F238E27FC236}">
                      <a16:creationId xmlns:a16="http://schemas.microsoft.com/office/drawing/2014/main" id="{613EE56E-2E0D-0582-7064-3224C05B9D50}"/>
                    </a:ext>
                  </a:extLst>
                </p14:cNvPr>
                <p14:cNvContentPartPr/>
                <p14:nvPr/>
              </p14:nvContentPartPr>
              <p14:xfrm>
                <a:off x="9062720" y="4470480"/>
                <a:ext cx="177120" cy="160200"/>
              </p14:xfrm>
            </p:contentPart>
          </mc:Choice>
          <mc:Fallback>
            <p:pic>
              <p:nvPicPr>
                <p:cNvPr id="51" name="Ink 50">
                  <a:extLst>
                    <a:ext uri="{FF2B5EF4-FFF2-40B4-BE49-F238E27FC236}">
                      <a16:creationId xmlns:a16="http://schemas.microsoft.com/office/drawing/2014/main" id="{613EE56E-2E0D-0582-7064-3224C05B9D50}"/>
                    </a:ext>
                  </a:extLst>
                </p:cNvPr>
                <p:cNvPicPr/>
                <p:nvPr/>
              </p:nvPicPr>
              <p:blipFill>
                <a:blip r:embed="rId67"/>
                <a:stretch>
                  <a:fillRect/>
                </a:stretch>
              </p:blipFill>
              <p:spPr>
                <a:xfrm>
                  <a:off x="9053720" y="4461480"/>
                  <a:ext cx="194760" cy="177840"/>
                </a:xfrm>
                <a:prstGeom prst="rect">
                  <a:avLst/>
                </a:prstGeom>
              </p:spPr>
            </p:pic>
          </mc:Fallback>
        </mc:AlternateContent>
        <mc:AlternateContent xmlns:mc="http://schemas.openxmlformats.org/markup-compatibility/2006">
          <mc:Choice xmlns:p14="http://schemas.microsoft.com/office/powerpoint/2010/main" Requires="p14">
            <p:contentPart p14:bwMode="auto" r:id="rId68">
              <p14:nvContentPartPr>
                <p14:cNvPr id="52" name="Ink 51">
                  <a:extLst>
                    <a:ext uri="{FF2B5EF4-FFF2-40B4-BE49-F238E27FC236}">
                      <a16:creationId xmlns:a16="http://schemas.microsoft.com/office/drawing/2014/main" id="{5A1709F7-7572-8D1C-083C-8BCF59E4B96E}"/>
                    </a:ext>
                  </a:extLst>
                </p14:cNvPr>
                <p14:cNvContentPartPr/>
                <p14:nvPr/>
              </p14:nvContentPartPr>
              <p14:xfrm>
                <a:off x="9157400" y="4480560"/>
                <a:ext cx="88200" cy="268920"/>
              </p14:xfrm>
            </p:contentPart>
          </mc:Choice>
          <mc:Fallback>
            <p:pic>
              <p:nvPicPr>
                <p:cNvPr id="52" name="Ink 51">
                  <a:extLst>
                    <a:ext uri="{FF2B5EF4-FFF2-40B4-BE49-F238E27FC236}">
                      <a16:creationId xmlns:a16="http://schemas.microsoft.com/office/drawing/2014/main" id="{5A1709F7-7572-8D1C-083C-8BCF59E4B96E}"/>
                    </a:ext>
                  </a:extLst>
                </p:cNvPr>
                <p:cNvPicPr/>
                <p:nvPr/>
              </p:nvPicPr>
              <p:blipFill>
                <a:blip r:embed="rId69"/>
                <a:stretch>
                  <a:fillRect/>
                </a:stretch>
              </p:blipFill>
              <p:spPr>
                <a:xfrm>
                  <a:off x="9148760" y="4471560"/>
                  <a:ext cx="105840" cy="286560"/>
                </a:xfrm>
                <a:prstGeom prst="rect">
                  <a:avLst/>
                </a:prstGeom>
              </p:spPr>
            </p:pic>
          </mc:Fallback>
        </mc:AlternateContent>
        <mc:AlternateContent xmlns:mc="http://schemas.openxmlformats.org/markup-compatibility/2006">
          <mc:Choice xmlns:p14="http://schemas.microsoft.com/office/powerpoint/2010/main" Requires="p14">
            <p:contentPart p14:bwMode="auto" r:id="rId70">
              <p14:nvContentPartPr>
                <p14:cNvPr id="57" name="Ink 56">
                  <a:extLst>
                    <a:ext uri="{FF2B5EF4-FFF2-40B4-BE49-F238E27FC236}">
                      <a16:creationId xmlns:a16="http://schemas.microsoft.com/office/drawing/2014/main" id="{E270BA41-1821-6742-2798-1E4998938875}"/>
                    </a:ext>
                  </a:extLst>
                </p14:cNvPr>
                <p14:cNvContentPartPr/>
                <p14:nvPr/>
              </p14:nvContentPartPr>
              <p14:xfrm>
                <a:off x="10322720" y="2702520"/>
                <a:ext cx="169920" cy="2181960"/>
              </p14:xfrm>
            </p:contentPart>
          </mc:Choice>
          <mc:Fallback>
            <p:pic>
              <p:nvPicPr>
                <p:cNvPr id="57" name="Ink 56">
                  <a:extLst>
                    <a:ext uri="{FF2B5EF4-FFF2-40B4-BE49-F238E27FC236}">
                      <a16:creationId xmlns:a16="http://schemas.microsoft.com/office/drawing/2014/main" id="{E270BA41-1821-6742-2798-1E4998938875}"/>
                    </a:ext>
                  </a:extLst>
                </p:cNvPr>
                <p:cNvPicPr/>
                <p:nvPr/>
              </p:nvPicPr>
              <p:blipFill>
                <a:blip r:embed="rId71"/>
                <a:stretch>
                  <a:fillRect/>
                </a:stretch>
              </p:blipFill>
              <p:spPr>
                <a:xfrm>
                  <a:off x="10313720" y="2693520"/>
                  <a:ext cx="187560" cy="2199600"/>
                </a:xfrm>
                <a:prstGeom prst="rect">
                  <a:avLst/>
                </a:prstGeom>
              </p:spPr>
            </p:pic>
          </mc:Fallback>
        </mc:AlternateContent>
        <mc:AlternateContent xmlns:mc="http://schemas.openxmlformats.org/markup-compatibility/2006">
          <mc:Choice xmlns:p14="http://schemas.microsoft.com/office/powerpoint/2010/main" Requires="p14">
            <p:contentPart p14:bwMode="auto" r:id="rId72">
              <p14:nvContentPartPr>
                <p14:cNvPr id="59" name="Ink 58">
                  <a:extLst>
                    <a:ext uri="{FF2B5EF4-FFF2-40B4-BE49-F238E27FC236}">
                      <a16:creationId xmlns:a16="http://schemas.microsoft.com/office/drawing/2014/main" id="{A8590097-BA35-6A59-1FE5-A4772E73C2F4}"/>
                    </a:ext>
                  </a:extLst>
                </p14:cNvPr>
                <p14:cNvContentPartPr/>
                <p14:nvPr/>
              </p14:nvContentPartPr>
              <p14:xfrm>
                <a:off x="10714400" y="2142360"/>
                <a:ext cx="432000" cy="174600"/>
              </p14:xfrm>
            </p:contentPart>
          </mc:Choice>
          <mc:Fallback>
            <p:pic>
              <p:nvPicPr>
                <p:cNvPr id="59" name="Ink 58">
                  <a:extLst>
                    <a:ext uri="{FF2B5EF4-FFF2-40B4-BE49-F238E27FC236}">
                      <a16:creationId xmlns:a16="http://schemas.microsoft.com/office/drawing/2014/main" id="{A8590097-BA35-6A59-1FE5-A4772E73C2F4}"/>
                    </a:ext>
                  </a:extLst>
                </p:cNvPr>
                <p:cNvPicPr/>
                <p:nvPr/>
              </p:nvPicPr>
              <p:blipFill>
                <a:blip r:embed="rId73"/>
                <a:stretch>
                  <a:fillRect/>
                </a:stretch>
              </p:blipFill>
              <p:spPr>
                <a:xfrm>
                  <a:off x="10705760" y="2133720"/>
                  <a:ext cx="449640" cy="192240"/>
                </a:xfrm>
                <a:prstGeom prst="rect">
                  <a:avLst/>
                </a:prstGeom>
              </p:spPr>
            </p:pic>
          </mc:Fallback>
        </mc:AlternateContent>
        <mc:AlternateContent xmlns:mc="http://schemas.openxmlformats.org/markup-compatibility/2006">
          <mc:Choice xmlns:p14="http://schemas.microsoft.com/office/powerpoint/2010/main" Requires="p14">
            <p:contentPart p14:bwMode="auto" r:id="rId74">
              <p14:nvContentPartPr>
                <p14:cNvPr id="63" name="Ink 62">
                  <a:extLst>
                    <a:ext uri="{FF2B5EF4-FFF2-40B4-BE49-F238E27FC236}">
                      <a16:creationId xmlns:a16="http://schemas.microsoft.com/office/drawing/2014/main" id="{2E29FF9B-E484-118E-D2E3-62D5B0B2DD6F}"/>
                    </a:ext>
                  </a:extLst>
                </p14:cNvPr>
                <p14:cNvContentPartPr/>
                <p14:nvPr/>
              </p14:nvContentPartPr>
              <p14:xfrm>
                <a:off x="8137880" y="2743200"/>
                <a:ext cx="2192400" cy="2884680"/>
              </p14:xfrm>
            </p:contentPart>
          </mc:Choice>
          <mc:Fallback>
            <p:pic>
              <p:nvPicPr>
                <p:cNvPr id="63" name="Ink 62">
                  <a:extLst>
                    <a:ext uri="{FF2B5EF4-FFF2-40B4-BE49-F238E27FC236}">
                      <a16:creationId xmlns:a16="http://schemas.microsoft.com/office/drawing/2014/main" id="{2E29FF9B-E484-118E-D2E3-62D5B0B2DD6F}"/>
                    </a:ext>
                  </a:extLst>
                </p:cNvPr>
                <p:cNvPicPr/>
                <p:nvPr/>
              </p:nvPicPr>
              <p:blipFill>
                <a:blip r:embed="rId75"/>
                <a:stretch>
                  <a:fillRect/>
                </a:stretch>
              </p:blipFill>
              <p:spPr>
                <a:xfrm>
                  <a:off x="8129240" y="2734560"/>
                  <a:ext cx="2210040" cy="2902320"/>
                </a:xfrm>
                <a:prstGeom prst="rect">
                  <a:avLst/>
                </a:prstGeom>
              </p:spPr>
            </p:pic>
          </mc:Fallback>
        </mc:AlternateContent>
      </p:grpSp>
      <mc:AlternateContent xmlns:mc="http://schemas.openxmlformats.org/markup-compatibility/2006">
        <mc:Choice xmlns:p14="http://schemas.microsoft.com/office/powerpoint/2010/main" Requires="p14">
          <p:contentPart p14:bwMode="auto" r:id="rId76">
            <p14:nvContentPartPr>
              <p14:cNvPr id="65" name="Ink 64">
                <a:extLst>
                  <a:ext uri="{FF2B5EF4-FFF2-40B4-BE49-F238E27FC236}">
                    <a16:creationId xmlns:a16="http://schemas.microsoft.com/office/drawing/2014/main" id="{80D3C9FB-BBED-F9C4-06E2-6FF76E15D502}"/>
                  </a:ext>
                </a:extLst>
              </p14:cNvPr>
              <p14:cNvContentPartPr/>
              <p14:nvPr/>
            </p14:nvContentPartPr>
            <p14:xfrm>
              <a:off x="3529160" y="394920"/>
              <a:ext cx="129240" cy="288000"/>
            </p14:xfrm>
          </p:contentPart>
        </mc:Choice>
        <mc:Fallback>
          <p:pic>
            <p:nvPicPr>
              <p:cNvPr id="65" name="Ink 64">
                <a:extLst>
                  <a:ext uri="{FF2B5EF4-FFF2-40B4-BE49-F238E27FC236}">
                    <a16:creationId xmlns:a16="http://schemas.microsoft.com/office/drawing/2014/main" id="{80D3C9FB-BBED-F9C4-06E2-6FF76E15D502}"/>
                  </a:ext>
                </a:extLst>
              </p:cNvPr>
              <p:cNvPicPr/>
              <p:nvPr/>
            </p:nvPicPr>
            <p:blipFill>
              <a:blip r:embed="rId77"/>
              <a:stretch>
                <a:fillRect/>
              </a:stretch>
            </p:blipFill>
            <p:spPr>
              <a:xfrm>
                <a:off x="3520160" y="386280"/>
                <a:ext cx="146880" cy="305640"/>
              </a:xfrm>
              <a:prstGeom prst="rect">
                <a:avLst/>
              </a:prstGeom>
            </p:spPr>
          </p:pic>
        </mc:Fallback>
      </mc:AlternateContent>
      <p:grpSp>
        <p:nvGrpSpPr>
          <p:cNvPr id="71" name="Group 70">
            <a:extLst>
              <a:ext uri="{FF2B5EF4-FFF2-40B4-BE49-F238E27FC236}">
                <a16:creationId xmlns:a16="http://schemas.microsoft.com/office/drawing/2014/main" id="{B3A503C3-C9CF-AD5F-46CB-2ED23441F7C3}"/>
              </a:ext>
            </a:extLst>
          </p:cNvPr>
          <p:cNvGrpSpPr/>
          <p:nvPr/>
        </p:nvGrpSpPr>
        <p:grpSpPr>
          <a:xfrm>
            <a:off x="4693760" y="395280"/>
            <a:ext cx="683280" cy="301680"/>
            <a:chOff x="4693760" y="395280"/>
            <a:chExt cx="683280" cy="301680"/>
          </a:xfrm>
        </p:grpSpPr>
        <mc:AlternateContent xmlns:mc="http://schemas.openxmlformats.org/markup-compatibility/2006">
          <mc:Choice xmlns:p14="http://schemas.microsoft.com/office/powerpoint/2010/main" Requires="p14">
            <p:contentPart p14:bwMode="auto" r:id="rId78">
              <p14:nvContentPartPr>
                <p14:cNvPr id="66" name="Ink 65">
                  <a:extLst>
                    <a:ext uri="{FF2B5EF4-FFF2-40B4-BE49-F238E27FC236}">
                      <a16:creationId xmlns:a16="http://schemas.microsoft.com/office/drawing/2014/main" id="{5E3CA108-F66C-BB40-5AC0-E91B69B63B4A}"/>
                    </a:ext>
                  </a:extLst>
                </p14:cNvPr>
                <p14:cNvContentPartPr/>
                <p14:nvPr/>
              </p14:nvContentPartPr>
              <p14:xfrm>
                <a:off x="4693760" y="395280"/>
                <a:ext cx="226080" cy="263520"/>
              </p14:xfrm>
            </p:contentPart>
          </mc:Choice>
          <mc:Fallback>
            <p:pic>
              <p:nvPicPr>
                <p:cNvPr id="66" name="Ink 65">
                  <a:extLst>
                    <a:ext uri="{FF2B5EF4-FFF2-40B4-BE49-F238E27FC236}">
                      <a16:creationId xmlns:a16="http://schemas.microsoft.com/office/drawing/2014/main" id="{5E3CA108-F66C-BB40-5AC0-E91B69B63B4A}"/>
                    </a:ext>
                  </a:extLst>
                </p:cNvPr>
                <p:cNvPicPr/>
                <p:nvPr/>
              </p:nvPicPr>
              <p:blipFill>
                <a:blip r:embed="rId79"/>
                <a:stretch>
                  <a:fillRect/>
                </a:stretch>
              </p:blipFill>
              <p:spPr>
                <a:xfrm>
                  <a:off x="4684760" y="386640"/>
                  <a:ext cx="243720" cy="281160"/>
                </a:xfrm>
                <a:prstGeom prst="rect">
                  <a:avLst/>
                </a:prstGeom>
              </p:spPr>
            </p:pic>
          </mc:Fallback>
        </mc:AlternateContent>
        <mc:AlternateContent xmlns:mc="http://schemas.openxmlformats.org/markup-compatibility/2006">
          <mc:Choice xmlns:p14="http://schemas.microsoft.com/office/powerpoint/2010/main" Requires="p14">
            <p:contentPart p14:bwMode="auto" r:id="rId80">
              <p14:nvContentPartPr>
                <p14:cNvPr id="67" name="Ink 66">
                  <a:extLst>
                    <a:ext uri="{FF2B5EF4-FFF2-40B4-BE49-F238E27FC236}">
                      <a16:creationId xmlns:a16="http://schemas.microsoft.com/office/drawing/2014/main" id="{64CF4503-74A2-7B32-E0F1-21BE5C7FF62B}"/>
                    </a:ext>
                  </a:extLst>
                </p14:cNvPr>
                <p14:cNvContentPartPr/>
                <p14:nvPr/>
              </p14:nvContentPartPr>
              <p14:xfrm>
                <a:off x="5039360" y="660240"/>
                <a:ext cx="360" cy="360"/>
              </p14:xfrm>
            </p:contentPart>
          </mc:Choice>
          <mc:Fallback>
            <p:pic>
              <p:nvPicPr>
                <p:cNvPr id="67" name="Ink 66">
                  <a:extLst>
                    <a:ext uri="{FF2B5EF4-FFF2-40B4-BE49-F238E27FC236}">
                      <a16:creationId xmlns:a16="http://schemas.microsoft.com/office/drawing/2014/main" id="{64CF4503-74A2-7B32-E0F1-21BE5C7FF62B}"/>
                    </a:ext>
                  </a:extLst>
                </p:cNvPr>
                <p:cNvPicPr/>
                <p:nvPr/>
              </p:nvPicPr>
              <p:blipFill>
                <a:blip r:embed="rId21"/>
                <a:stretch>
                  <a:fillRect/>
                </a:stretch>
              </p:blipFill>
              <p:spPr>
                <a:xfrm>
                  <a:off x="5030360" y="651240"/>
                  <a:ext cx="18000" cy="18000"/>
                </a:xfrm>
                <a:prstGeom prst="rect">
                  <a:avLst/>
                </a:prstGeom>
              </p:spPr>
            </p:pic>
          </mc:Fallback>
        </mc:AlternateContent>
        <mc:AlternateContent xmlns:mc="http://schemas.openxmlformats.org/markup-compatibility/2006">
          <mc:Choice xmlns:p14="http://schemas.microsoft.com/office/powerpoint/2010/main" Requires="p14">
            <p:contentPart p14:bwMode="auto" r:id="rId81">
              <p14:nvContentPartPr>
                <p14:cNvPr id="69" name="Ink 68">
                  <a:extLst>
                    <a:ext uri="{FF2B5EF4-FFF2-40B4-BE49-F238E27FC236}">
                      <a16:creationId xmlns:a16="http://schemas.microsoft.com/office/drawing/2014/main" id="{0E86E740-A698-6099-8E39-7439E6F7E10B}"/>
                    </a:ext>
                  </a:extLst>
                </p14:cNvPr>
                <p14:cNvContentPartPr/>
                <p14:nvPr/>
              </p14:nvContentPartPr>
              <p14:xfrm>
                <a:off x="5029280" y="396000"/>
                <a:ext cx="347760" cy="300960"/>
              </p14:xfrm>
            </p:contentPart>
          </mc:Choice>
          <mc:Fallback>
            <p:pic>
              <p:nvPicPr>
                <p:cNvPr id="69" name="Ink 68">
                  <a:extLst>
                    <a:ext uri="{FF2B5EF4-FFF2-40B4-BE49-F238E27FC236}">
                      <a16:creationId xmlns:a16="http://schemas.microsoft.com/office/drawing/2014/main" id="{0E86E740-A698-6099-8E39-7439E6F7E10B}"/>
                    </a:ext>
                  </a:extLst>
                </p:cNvPr>
                <p:cNvPicPr/>
                <p:nvPr/>
              </p:nvPicPr>
              <p:blipFill>
                <a:blip r:embed="rId82"/>
                <a:stretch>
                  <a:fillRect/>
                </a:stretch>
              </p:blipFill>
              <p:spPr>
                <a:xfrm>
                  <a:off x="5020280" y="387360"/>
                  <a:ext cx="365400" cy="318600"/>
                </a:xfrm>
                <a:prstGeom prst="rect">
                  <a:avLst/>
                </a:prstGeom>
              </p:spPr>
            </p:pic>
          </mc:Fallback>
        </mc:AlternateContent>
      </p:grpSp>
      <p:grpSp>
        <p:nvGrpSpPr>
          <p:cNvPr id="73" name="Group 72">
            <a:extLst>
              <a:ext uri="{FF2B5EF4-FFF2-40B4-BE49-F238E27FC236}">
                <a16:creationId xmlns:a16="http://schemas.microsoft.com/office/drawing/2014/main" id="{92EDFFF4-E286-1990-370D-249AFA6FC9AA}"/>
              </a:ext>
            </a:extLst>
          </p:cNvPr>
          <p:cNvGrpSpPr/>
          <p:nvPr/>
        </p:nvGrpSpPr>
        <p:grpSpPr>
          <a:xfrm>
            <a:off x="5660360" y="528120"/>
            <a:ext cx="90360" cy="122400"/>
            <a:chOff x="5660360" y="528120"/>
            <a:chExt cx="90360" cy="122400"/>
          </a:xfrm>
        </p:grpSpPr>
        <mc:AlternateContent xmlns:mc="http://schemas.openxmlformats.org/markup-compatibility/2006">
          <mc:Choice xmlns:p14="http://schemas.microsoft.com/office/powerpoint/2010/main" Requires="p14">
            <p:contentPart p14:bwMode="auto" r:id="rId83">
              <p14:nvContentPartPr>
                <p14:cNvPr id="70" name="Ink 69">
                  <a:extLst>
                    <a:ext uri="{FF2B5EF4-FFF2-40B4-BE49-F238E27FC236}">
                      <a16:creationId xmlns:a16="http://schemas.microsoft.com/office/drawing/2014/main" id="{3DB84CD6-D0FD-C701-D303-CC3C460F496C}"/>
                    </a:ext>
                  </a:extLst>
                </p14:cNvPr>
                <p14:cNvContentPartPr/>
                <p14:nvPr/>
              </p14:nvContentPartPr>
              <p14:xfrm>
                <a:off x="5660360" y="588960"/>
                <a:ext cx="90360" cy="360"/>
              </p14:xfrm>
            </p:contentPart>
          </mc:Choice>
          <mc:Fallback>
            <p:pic>
              <p:nvPicPr>
                <p:cNvPr id="70" name="Ink 69">
                  <a:extLst>
                    <a:ext uri="{FF2B5EF4-FFF2-40B4-BE49-F238E27FC236}">
                      <a16:creationId xmlns:a16="http://schemas.microsoft.com/office/drawing/2014/main" id="{3DB84CD6-D0FD-C701-D303-CC3C460F496C}"/>
                    </a:ext>
                  </a:extLst>
                </p:cNvPr>
                <p:cNvPicPr/>
                <p:nvPr/>
              </p:nvPicPr>
              <p:blipFill>
                <a:blip r:embed="rId37"/>
                <a:stretch>
                  <a:fillRect/>
                </a:stretch>
              </p:blipFill>
              <p:spPr>
                <a:xfrm>
                  <a:off x="5651720" y="580320"/>
                  <a:ext cx="108000" cy="18000"/>
                </a:xfrm>
                <a:prstGeom prst="rect">
                  <a:avLst/>
                </a:prstGeom>
              </p:spPr>
            </p:pic>
          </mc:Fallback>
        </mc:AlternateContent>
        <mc:AlternateContent xmlns:mc="http://schemas.openxmlformats.org/markup-compatibility/2006">
          <mc:Choice xmlns:p14="http://schemas.microsoft.com/office/powerpoint/2010/main" Requires="p14">
            <p:contentPart p14:bwMode="auto" r:id="rId84">
              <p14:nvContentPartPr>
                <p14:cNvPr id="72" name="Ink 71">
                  <a:extLst>
                    <a:ext uri="{FF2B5EF4-FFF2-40B4-BE49-F238E27FC236}">
                      <a16:creationId xmlns:a16="http://schemas.microsoft.com/office/drawing/2014/main" id="{5653B5D6-99D9-1782-E2B5-979B39EA394A}"/>
                    </a:ext>
                  </a:extLst>
                </p14:cNvPr>
                <p14:cNvContentPartPr/>
                <p14:nvPr/>
              </p14:nvContentPartPr>
              <p14:xfrm>
                <a:off x="5700320" y="528120"/>
                <a:ext cx="19800" cy="122400"/>
              </p14:xfrm>
            </p:contentPart>
          </mc:Choice>
          <mc:Fallback>
            <p:pic>
              <p:nvPicPr>
                <p:cNvPr id="72" name="Ink 71">
                  <a:extLst>
                    <a:ext uri="{FF2B5EF4-FFF2-40B4-BE49-F238E27FC236}">
                      <a16:creationId xmlns:a16="http://schemas.microsoft.com/office/drawing/2014/main" id="{5653B5D6-99D9-1782-E2B5-979B39EA394A}"/>
                    </a:ext>
                  </a:extLst>
                </p:cNvPr>
                <p:cNvPicPr/>
                <p:nvPr/>
              </p:nvPicPr>
              <p:blipFill>
                <a:blip r:embed="rId85"/>
                <a:stretch>
                  <a:fillRect/>
                </a:stretch>
              </p:blipFill>
              <p:spPr>
                <a:xfrm>
                  <a:off x="5691320" y="519120"/>
                  <a:ext cx="37440" cy="140040"/>
                </a:xfrm>
                <a:prstGeom prst="rect">
                  <a:avLst/>
                </a:prstGeom>
              </p:spPr>
            </p:pic>
          </mc:Fallback>
        </mc:AlternateContent>
      </p:grpSp>
      <p:grpSp>
        <p:nvGrpSpPr>
          <p:cNvPr id="77" name="Group 76">
            <a:extLst>
              <a:ext uri="{FF2B5EF4-FFF2-40B4-BE49-F238E27FC236}">
                <a16:creationId xmlns:a16="http://schemas.microsoft.com/office/drawing/2014/main" id="{867FD84C-6C40-DBFC-01EC-FAB81755448D}"/>
              </a:ext>
            </a:extLst>
          </p:cNvPr>
          <p:cNvGrpSpPr/>
          <p:nvPr/>
        </p:nvGrpSpPr>
        <p:grpSpPr>
          <a:xfrm>
            <a:off x="6085520" y="385920"/>
            <a:ext cx="402480" cy="394560"/>
            <a:chOff x="6085520" y="385920"/>
            <a:chExt cx="402480" cy="394560"/>
          </a:xfrm>
        </p:grpSpPr>
        <mc:AlternateContent xmlns:mc="http://schemas.openxmlformats.org/markup-compatibility/2006">
          <mc:Choice xmlns:p14="http://schemas.microsoft.com/office/powerpoint/2010/main" Requires="p14">
            <p:contentPart p14:bwMode="auto" r:id="rId86">
              <p14:nvContentPartPr>
                <p14:cNvPr id="74" name="Ink 73">
                  <a:extLst>
                    <a:ext uri="{FF2B5EF4-FFF2-40B4-BE49-F238E27FC236}">
                      <a16:creationId xmlns:a16="http://schemas.microsoft.com/office/drawing/2014/main" id="{C918FF14-077C-8BFD-8783-A3DB14FF671E}"/>
                    </a:ext>
                  </a:extLst>
                </p14:cNvPr>
                <p14:cNvContentPartPr/>
                <p14:nvPr/>
              </p14:nvContentPartPr>
              <p14:xfrm>
                <a:off x="6085520" y="385920"/>
                <a:ext cx="360" cy="253800"/>
              </p14:xfrm>
            </p:contentPart>
          </mc:Choice>
          <mc:Fallback>
            <p:pic>
              <p:nvPicPr>
                <p:cNvPr id="74" name="Ink 73">
                  <a:extLst>
                    <a:ext uri="{FF2B5EF4-FFF2-40B4-BE49-F238E27FC236}">
                      <a16:creationId xmlns:a16="http://schemas.microsoft.com/office/drawing/2014/main" id="{C918FF14-077C-8BFD-8783-A3DB14FF671E}"/>
                    </a:ext>
                  </a:extLst>
                </p:cNvPr>
                <p:cNvPicPr/>
                <p:nvPr/>
              </p:nvPicPr>
              <p:blipFill>
                <a:blip r:embed="rId87"/>
                <a:stretch>
                  <a:fillRect/>
                </a:stretch>
              </p:blipFill>
              <p:spPr>
                <a:xfrm>
                  <a:off x="6076880" y="377280"/>
                  <a:ext cx="18000" cy="271440"/>
                </a:xfrm>
                <a:prstGeom prst="rect">
                  <a:avLst/>
                </a:prstGeom>
              </p:spPr>
            </p:pic>
          </mc:Fallback>
        </mc:AlternateContent>
        <mc:AlternateContent xmlns:mc="http://schemas.openxmlformats.org/markup-compatibility/2006">
          <mc:Choice xmlns:p14="http://schemas.microsoft.com/office/powerpoint/2010/main" Requires="p14">
            <p:contentPart p14:bwMode="auto" r:id="rId88">
              <p14:nvContentPartPr>
                <p14:cNvPr id="75" name="Ink 74">
                  <a:extLst>
                    <a:ext uri="{FF2B5EF4-FFF2-40B4-BE49-F238E27FC236}">
                      <a16:creationId xmlns:a16="http://schemas.microsoft.com/office/drawing/2014/main" id="{886C12DD-7C83-3FDC-2A68-96DC04A211B5}"/>
                    </a:ext>
                  </a:extLst>
                </p14:cNvPr>
                <p14:cNvContentPartPr/>
                <p14:nvPr/>
              </p14:nvContentPartPr>
              <p14:xfrm>
                <a:off x="6146360" y="650160"/>
                <a:ext cx="360" cy="360"/>
              </p14:xfrm>
            </p:contentPart>
          </mc:Choice>
          <mc:Fallback>
            <p:pic>
              <p:nvPicPr>
                <p:cNvPr id="75" name="Ink 74">
                  <a:extLst>
                    <a:ext uri="{FF2B5EF4-FFF2-40B4-BE49-F238E27FC236}">
                      <a16:creationId xmlns:a16="http://schemas.microsoft.com/office/drawing/2014/main" id="{886C12DD-7C83-3FDC-2A68-96DC04A211B5}"/>
                    </a:ext>
                  </a:extLst>
                </p:cNvPr>
                <p:cNvPicPr/>
                <p:nvPr/>
              </p:nvPicPr>
              <p:blipFill>
                <a:blip r:embed="rId21"/>
                <a:stretch>
                  <a:fillRect/>
                </a:stretch>
              </p:blipFill>
              <p:spPr>
                <a:xfrm>
                  <a:off x="6137720" y="641160"/>
                  <a:ext cx="18000" cy="18000"/>
                </a:xfrm>
                <a:prstGeom prst="rect">
                  <a:avLst/>
                </a:prstGeom>
              </p:spPr>
            </p:pic>
          </mc:Fallback>
        </mc:AlternateContent>
        <mc:AlternateContent xmlns:mc="http://schemas.openxmlformats.org/markup-compatibility/2006">
          <mc:Choice xmlns:p14="http://schemas.microsoft.com/office/powerpoint/2010/main" Requires="p14">
            <p:contentPart p14:bwMode="auto" r:id="rId89">
              <p14:nvContentPartPr>
                <p14:cNvPr id="76" name="Ink 75">
                  <a:extLst>
                    <a:ext uri="{FF2B5EF4-FFF2-40B4-BE49-F238E27FC236}">
                      <a16:creationId xmlns:a16="http://schemas.microsoft.com/office/drawing/2014/main" id="{174D947C-8474-9827-FA8F-ECAF17D89490}"/>
                    </a:ext>
                  </a:extLst>
                </p14:cNvPr>
                <p14:cNvContentPartPr/>
                <p14:nvPr/>
              </p14:nvContentPartPr>
              <p14:xfrm>
                <a:off x="6278480" y="517320"/>
                <a:ext cx="209520" cy="263160"/>
              </p14:xfrm>
            </p:contentPart>
          </mc:Choice>
          <mc:Fallback>
            <p:pic>
              <p:nvPicPr>
                <p:cNvPr id="76" name="Ink 75">
                  <a:extLst>
                    <a:ext uri="{FF2B5EF4-FFF2-40B4-BE49-F238E27FC236}">
                      <a16:creationId xmlns:a16="http://schemas.microsoft.com/office/drawing/2014/main" id="{174D947C-8474-9827-FA8F-ECAF17D89490}"/>
                    </a:ext>
                  </a:extLst>
                </p:cNvPr>
                <p:cNvPicPr/>
                <p:nvPr/>
              </p:nvPicPr>
              <p:blipFill>
                <a:blip r:embed="rId90"/>
                <a:stretch>
                  <a:fillRect/>
                </a:stretch>
              </p:blipFill>
              <p:spPr>
                <a:xfrm>
                  <a:off x="6269840" y="508320"/>
                  <a:ext cx="227160" cy="280800"/>
                </a:xfrm>
                <a:prstGeom prst="rect">
                  <a:avLst/>
                </a:prstGeom>
              </p:spPr>
            </p:pic>
          </mc:Fallback>
        </mc:AlternateContent>
      </p:grpSp>
      <p:grpSp>
        <p:nvGrpSpPr>
          <p:cNvPr id="91" name="Group 90">
            <a:extLst>
              <a:ext uri="{FF2B5EF4-FFF2-40B4-BE49-F238E27FC236}">
                <a16:creationId xmlns:a16="http://schemas.microsoft.com/office/drawing/2014/main" id="{43414B78-251A-13AC-0D70-CC523EF261AF}"/>
              </a:ext>
            </a:extLst>
          </p:cNvPr>
          <p:cNvGrpSpPr/>
          <p:nvPr/>
        </p:nvGrpSpPr>
        <p:grpSpPr>
          <a:xfrm>
            <a:off x="7699400" y="148680"/>
            <a:ext cx="2369520" cy="878760"/>
            <a:chOff x="7699400" y="148680"/>
            <a:chExt cx="2369520" cy="878760"/>
          </a:xfrm>
        </p:grpSpPr>
        <mc:AlternateContent xmlns:mc="http://schemas.openxmlformats.org/markup-compatibility/2006">
          <mc:Choice xmlns:p14="http://schemas.microsoft.com/office/powerpoint/2010/main" Requires="p14">
            <p:contentPart p14:bwMode="auto" r:id="rId91">
              <p14:nvContentPartPr>
                <p14:cNvPr id="78" name="Ink 77">
                  <a:extLst>
                    <a:ext uri="{FF2B5EF4-FFF2-40B4-BE49-F238E27FC236}">
                      <a16:creationId xmlns:a16="http://schemas.microsoft.com/office/drawing/2014/main" id="{6A66D4C3-DEC8-CD1F-DF01-D55BD54C7672}"/>
                    </a:ext>
                  </a:extLst>
                </p14:cNvPr>
                <p14:cNvContentPartPr/>
                <p14:nvPr/>
              </p14:nvContentPartPr>
              <p14:xfrm>
                <a:off x="7935200" y="324360"/>
                <a:ext cx="188280" cy="352080"/>
              </p14:xfrm>
            </p:contentPart>
          </mc:Choice>
          <mc:Fallback>
            <p:pic>
              <p:nvPicPr>
                <p:cNvPr id="78" name="Ink 77">
                  <a:extLst>
                    <a:ext uri="{FF2B5EF4-FFF2-40B4-BE49-F238E27FC236}">
                      <a16:creationId xmlns:a16="http://schemas.microsoft.com/office/drawing/2014/main" id="{6A66D4C3-DEC8-CD1F-DF01-D55BD54C7672}"/>
                    </a:ext>
                  </a:extLst>
                </p:cNvPr>
                <p:cNvPicPr/>
                <p:nvPr/>
              </p:nvPicPr>
              <p:blipFill>
                <a:blip r:embed="rId92"/>
                <a:stretch>
                  <a:fillRect/>
                </a:stretch>
              </p:blipFill>
              <p:spPr>
                <a:xfrm>
                  <a:off x="7926200" y="315360"/>
                  <a:ext cx="205920" cy="369720"/>
                </a:xfrm>
                <a:prstGeom prst="rect">
                  <a:avLst/>
                </a:prstGeom>
              </p:spPr>
            </p:pic>
          </mc:Fallback>
        </mc:AlternateContent>
        <mc:AlternateContent xmlns:mc="http://schemas.openxmlformats.org/markup-compatibility/2006">
          <mc:Choice xmlns:p14="http://schemas.microsoft.com/office/powerpoint/2010/main" Requires="p14">
            <p:contentPart p14:bwMode="auto" r:id="rId93">
              <p14:nvContentPartPr>
                <p14:cNvPr id="79" name="Ink 78">
                  <a:extLst>
                    <a:ext uri="{FF2B5EF4-FFF2-40B4-BE49-F238E27FC236}">
                      <a16:creationId xmlns:a16="http://schemas.microsoft.com/office/drawing/2014/main" id="{C75324A8-D401-201A-F0E2-7607E3B339DF}"/>
                    </a:ext>
                  </a:extLst>
                </p14:cNvPr>
                <p14:cNvContentPartPr/>
                <p14:nvPr/>
              </p14:nvContentPartPr>
              <p14:xfrm>
                <a:off x="8168480" y="670680"/>
                <a:ext cx="360" cy="360"/>
              </p14:xfrm>
            </p:contentPart>
          </mc:Choice>
          <mc:Fallback>
            <p:pic>
              <p:nvPicPr>
                <p:cNvPr id="79" name="Ink 78">
                  <a:extLst>
                    <a:ext uri="{FF2B5EF4-FFF2-40B4-BE49-F238E27FC236}">
                      <a16:creationId xmlns:a16="http://schemas.microsoft.com/office/drawing/2014/main" id="{C75324A8-D401-201A-F0E2-7607E3B339DF}"/>
                    </a:ext>
                  </a:extLst>
                </p:cNvPr>
                <p:cNvPicPr/>
                <p:nvPr/>
              </p:nvPicPr>
              <p:blipFill>
                <a:blip r:embed="rId21"/>
                <a:stretch>
                  <a:fillRect/>
                </a:stretch>
              </p:blipFill>
              <p:spPr>
                <a:xfrm>
                  <a:off x="8159480" y="661680"/>
                  <a:ext cx="18000" cy="18000"/>
                </a:xfrm>
                <a:prstGeom prst="rect">
                  <a:avLst/>
                </a:prstGeom>
              </p:spPr>
            </p:pic>
          </mc:Fallback>
        </mc:AlternateContent>
        <mc:AlternateContent xmlns:mc="http://schemas.openxmlformats.org/markup-compatibility/2006">
          <mc:Choice xmlns:p14="http://schemas.microsoft.com/office/powerpoint/2010/main" Requires="p14">
            <p:contentPart p14:bwMode="auto" r:id="rId94">
              <p14:nvContentPartPr>
                <p14:cNvPr id="80" name="Ink 79">
                  <a:extLst>
                    <a:ext uri="{FF2B5EF4-FFF2-40B4-BE49-F238E27FC236}">
                      <a16:creationId xmlns:a16="http://schemas.microsoft.com/office/drawing/2014/main" id="{4D2534C6-B110-07D5-24A6-53282FF051B0}"/>
                    </a:ext>
                  </a:extLst>
                </p14:cNvPr>
                <p14:cNvContentPartPr/>
                <p14:nvPr/>
              </p14:nvContentPartPr>
              <p14:xfrm>
                <a:off x="8341280" y="385920"/>
                <a:ext cx="323640" cy="321480"/>
              </p14:xfrm>
            </p:contentPart>
          </mc:Choice>
          <mc:Fallback>
            <p:pic>
              <p:nvPicPr>
                <p:cNvPr id="80" name="Ink 79">
                  <a:extLst>
                    <a:ext uri="{FF2B5EF4-FFF2-40B4-BE49-F238E27FC236}">
                      <a16:creationId xmlns:a16="http://schemas.microsoft.com/office/drawing/2014/main" id="{4D2534C6-B110-07D5-24A6-53282FF051B0}"/>
                    </a:ext>
                  </a:extLst>
                </p:cNvPr>
                <p:cNvPicPr/>
                <p:nvPr/>
              </p:nvPicPr>
              <p:blipFill>
                <a:blip r:embed="rId95"/>
                <a:stretch>
                  <a:fillRect/>
                </a:stretch>
              </p:blipFill>
              <p:spPr>
                <a:xfrm>
                  <a:off x="8332280" y="376920"/>
                  <a:ext cx="341280" cy="339120"/>
                </a:xfrm>
                <a:prstGeom prst="rect">
                  <a:avLst/>
                </a:prstGeom>
              </p:spPr>
            </p:pic>
          </mc:Fallback>
        </mc:AlternateContent>
        <mc:AlternateContent xmlns:mc="http://schemas.openxmlformats.org/markup-compatibility/2006">
          <mc:Choice xmlns:p14="http://schemas.microsoft.com/office/powerpoint/2010/main" Requires="p14">
            <p:contentPart p14:bwMode="auto" r:id="rId96">
              <p14:nvContentPartPr>
                <p14:cNvPr id="82" name="Ink 81">
                  <a:extLst>
                    <a:ext uri="{FF2B5EF4-FFF2-40B4-BE49-F238E27FC236}">
                      <a16:creationId xmlns:a16="http://schemas.microsoft.com/office/drawing/2014/main" id="{CE6FCF8D-F0D3-3E92-47D0-3CFEB397D0B2}"/>
                    </a:ext>
                  </a:extLst>
                </p14:cNvPr>
                <p14:cNvContentPartPr/>
                <p14:nvPr/>
              </p14:nvContentPartPr>
              <p14:xfrm>
                <a:off x="8951480" y="456480"/>
                <a:ext cx="172440" cy="54720"/>
              </p14:xfrm>
            </p:contentPart>
          </mc:Choice>
          <mc:Fallback>
            <p:pic>
              <p:nvPicPr>
                <p:cNvPr id="82" name="Ink 81">
                  <a:extLst>
                    <a:ext uri="{FF2B5EF4-FFF2-40B4-BE49-F238E27FC236}">
                      <a16:creationId xmlns:a16="http://schemas.microsoft.com/office/drawing/2014/main" id="{CE6FCF8D-F0D3-3E92-47D0-3CFEB397D0B2}"/>
                    </a:ext>
                  </a:extLst>
                </p:cNvPr>
                <p:cNvPicPr/>
                <p:nvPr/>
              </p:nvPicPr>
              <p:blipFill>
                <a:blip r:embed="rId97"/>
                <a:stretch>
                  <a:fillRect/>
                </a:stretch>
              </p:blipFill>
              <p:spPr>
                <a:xfrm>
                  <a:off x="8942840" y="447840"/>
                  <a:ext cx="190080" cy="72360"/>
                </a:xfrm>
                <a:prstGeom prst="rect">
                  <a:avLst/>
                </a:prstGeom>
              </p:spPr>
            </p:pic>
          </mc:Fallback>
        </mc:AlternateContent>
        <mc:AlternateContent xmlns:mc="http://schemas.openxmlformats.org/markup-compatibility/2006">
          <mc:Choice xmlns:p14="http://schemas.microsoft.com/office/powerpoint/2010/main" Requires="p14">
            <p:contentPart p14:bwMode="auto" r:id="rId98">
              <p14:nvContentPartPr>
                <p14:cNvPr id="83" name="Ink 82">
                  <a:extLst>
                    <a:ext uri="{FF2B5EF4-FFF2-40B4-BE49-F238E27FC236}">
                      <a16:creationId xmlns:a16="http://schemas.microsoft.com/office/drawing/2014/main" id="{2364A2DA-8727-1269-5E9E-92A87D71B6C6}"/>
                    </a:ext>
                  </a:extLst>
                </p14:cNvPr>
                <p14:cNvContentPartPr/>
                <p14:nvPr/>
              </p14:nvContentPartPr>
              <p14:xfrm>
                <a:off x="9032480" y="355320"/>
                <a:ext cx="360" cy="254160"/>
              </p14:xfrm>
            </p:contentPart>
          </mc:Choice>
          <mc:Fallback>
            <p:pic>
              <p:nvPicPr>
                <p:cNvPr id="83" name="Ink 82">
                  <a:extLst>
                    <a:ext uri="{FF2B5EF4-FFF2-40B4-BE49-F238E27FC236}">
                      <a16:creationId xmlns:a16="http://schemas.microsoft.com/office/drawing/2014/main" id="{2364A2DA-8727-1269-5E9E-92A87D71B6C6}"/>
                    </a:ext>
                  </a:extLst>
                </p:cNvPr>
                <p:cNvPicPr/>
                <p:nvPr/>
              </p:nvPicPr>
              <p:blipFill>
                <a:blip r:embed="rId87"/>
                <a:stretch>
                  <a:fillRect/>
                </a:stretch>
              </p:blipFill>
              <p:spPr>
                <a:xfrm>
                  <a:off x="9023480" y="346320"/>
                  <a:ext cx="18000" cy="271800"/>
                </a:xfrm>
                <a:prstGeom prst="rect">
                  <a:avLst/>
                </a:prstGeom>
              </p:spPr>
            </p:pic>
          </mc:Fallback>
        </mc:AlternateContent>
        <mc:AlternateContent xmlns:mc="http://schemas.openxmlformats.org/markup-compatibility/2006">
          <mc:Choice xmlns:p14="http://schemas.microsoft.com/office/powerpoint/2010/main" Requires="p14">
            <p:contentPart p14:bwMode="auto" r:id="rId99">
              <p14:nvContentPartPr>
                <p14:cNvPr id="84" name="Ink 83">
                  <a:extLst>
                    <a:ext uri="{FF2B5EF4-FFF2-40B4-BE49-F238E27FC236}">
                      <a16:creationId xmlns:a16="http://schemas.microsoft.com/office/drawing/2014/main" id="{8663CA4A-E5FE-4029-E3E6-03EAC4B3C8B2}"/>
                    </a:ext>
                  </a:extLst>
                </p14:cNvPr>
                <p14:cNvContentPartPr/>
                <p14:nvPr/>
              </p14:nvContentPartPr>
              <p14:xfrm>
                <a:off x="8940680" y="711000"/>
                <a:ext cx="166320" cy="30960"/>
              </p14:xfrm>
            </p:contentPart>
          </mc:Choice>
          <mc:Fallback>
            <p:pic>
              <p:nvPicPr>
                <p:cNvPr id="84" name="Ink 83">
                  <a:extLst>
                    <a:ext uri="{FF2B5EF4-FFF2-40B4-BE49-F238E27FC236}">
                      <a16:creationId xmlns:a16="http://schemas.microsoft.com/office/drawing/2014/main" id="{8663CA4A-E5FE-4029-E3E6-03EAC4B3C8B2}"/>
                    </a:ext>
                  </a:extLst>
                </p:cNvPr>
                <p:cNvPicPr/>
                <p:nvPr/>
              </p:nvPicPr>
              <p:blipFill>
                <a:blip r:embed="rId100"/>
                <a:stretch>
                  <a:fillRect/>
                </a:stretch>
              </p:blipFill>
              <p:spPr>
                <a:xfrm>
                  <a:off x="8931680" y="702000"/>
                  <a:ext cx="183960" cy="48600"/>
                </a:xfrm>
                <a:prstGeom prst="rect">
                  <a:avLst/>
                </a:prstGeom>
              </p:spPr>
            </p:pic>
          </mc:Fallback>
        </mc:AlternateContent>
        <mc:AlternateContent xmlns:mc="http://schemas.openxmlformats.org/markup-compatibility/2006">
          <mc:Choice xmlns:p14="http://schemas.microsoft.com/office/powerpoint/2010/main" Requires="p14">
            <p:contentPart p14:bwMode="auto" r:id="rId101">
              <p14:nvContentPartPr>
                <p14:cNvPr id="86" name="Ink 85">
                  <a:extLst>
                    <a:ext uri="{FF2B5EF4-FFF2-40B4-BE49-F238E27FC236}">
                      <a16:creationId xmlns:a16="http://schemas.microsoft.com/office/drawing/2014/main" id="{8A12C956-4936-B18B-721D-67080DB5F57F}"/>
                    </a:ext>
                  </a:extLst>
                </p14:cNvPr>
                <p14:cNvContentPartPr/>
                <p14:nvPr/>
              </p14:nvContentPartPr>
              <p14:xfrm>
                <a:off x="9255680" y="447120"/>
                <a:ext cx="15840" cy="286560"/>
              </p14:xfrm>
            </p:contentPart>
          </mc:Choice>
          <mc:Fallback>
            <p:pic>
              <p:nvPicPr>
                <p:cNvPr id="86" name="Ink 85">
                  <a:extLst>
                    <a:ext uri="{FF2B5EF4-FFF2-40B4-BE49-F238E27FC236}">
                      <a16:creationId xmlns:a16="http://schemas.microsoft.com/office/drawing/2014/main" id="{8A12C956-4936-B18B-721D-67080DB5F57F}"/>
                    </a:ext>
                  </a:extLst>
                </p:cNvPr>
                <p:cNvPicPr/>
                <p:nvPr/>
              </p:nvPicPr>
              <p:blipFill>
                <a:blip r:embed="rId102"/>
                <a:stretch>
                  <a:fillRect/>
                </a:stretch>
              </p:blipFill>
              <p:spPr>
                <a:xfrm>
                  <a:off x="9246680" y="438120"/>
                  <a:ext cx="33480" cy="304200"/>
                </a:xfrm>
                <a:prstGeom prst="rect">
                  <a:avLst/>
                </a:prstGeom>
              </p:spPr>
            </p:pic>
          </mc:Fallback>
        </mc:AlternateContent>
        <mc:AlternateContent xmlns:mc="http://schemas.openxmlformats.org/markup-compatibility/2006">
          <mc:Choice xmlns:p14="http://schemas.microsoft.com/office/powerpoint/2010/main" Requires="p14">
            <p:contentPart p14:bwMode="auto" r:id="rId103">
              <p14:nvContentPartPr>
                <p14:cNvPr id="87" name="Ink 86">
                  <a:extLst>
                    <a:ext uri="{FF2B5EF4-FFF2-40B4-BE49-F238E27FC236}">
                      <a16:creationId xmlns:a16="http://schemas.microsoft.com/office/drawing/2014/main" id="{650F6E8E-2D7E-73CE-2526-3A03A3529F4A}"/>
                    </a:ext>
                  </a:extLst>
                </p14:cNvPr>
                <p14:cNvContentPartPr/>
                <p14:nvPr/>
              </p14:nvContentPartPr>
              <p14:xfrm>
                <a:off x="9357200" y="731520"/>
                <a:ext cx="360" cy="360"/>
              </p14:xfrm>
            </p:contentPart>
          </mc:Choice>
          <mc:Fallback>
            <p:pic>
              <p:nvPicPr>
                <p:cNvPr id="87" name="Ink 86">
                  <a:extLst>
                    <a:ext uri="{FF2B5EF4-FFF2-40B4-BE49-F238E27FC236}">
                      <a16:creationId xmlns:a16="http://schemas.microsoft.com/office/drawing/2014/main" id="{650F6E8E-2D7E-73CE-2526-3A03A3529F4A}"/>
                    </a:ext>
                  </a:extLst>
                </p:cNvPr>
                <p:cNvPicPr/>
                <p:nvPr/>
              </p:nvPicPr>
              <p:blipFill>
                <a:blip r:embed="rId21"/>
                <a:stretch>
                  <a:fillRect/>
                </a:stretch>
              </p:blipFill>
              <p:spPr>
                <a:xfrm>
                  <a:off x="9348560" y="722880"/>
                  <a:ext cx="18000" cy="18000"/>
                </a:xfrm>
                <a:prstGeom prst="rect">
                  <a:avLst/>
                </a:prstGeom>
              </p:spPr>
            </p:pic>
          </mc:Fallback>
        </mc:AlternateContent>
        <mc:AlternateContent xmlns:mc="http://schemas.openxmlformats.org/markup-compatibility/2006">
          <mc:Choice xmlns:p14="http://schemas.microsoft.com/office/powerpoint/2010/main" Requires="p14">
            <p:contentPart p14:bwMode="auto" r:id="rId104">
              <p14:nvContentPartPr>
                <p14:cNvPr id="89" name="Ink 88">
                  <a:extLst>
                    <a:ext uri="{FF2B5EF4-FFF2-40B4-BE49-F238E27FC236}">
                      <a16:creationId xmlns:a16="http://schemas.microsoft.com/office/drawing/2014/main" id="{394BF032-1C51-A2DE-B018-91B5EAAADB4B}"/>
                    </a:ext>
                  </a:extLst>
                </p14:cNvPr>
                <p14:cNvContentPartPr/>
                <p14:nvPr/>
              </p14:nvContentPartPr>
              <p14:xfrm>
                <a:off x="9469160" y="466560"/>
                <a:ext cx="165240" cy="337320"/>
              </p14:xfrm>
            </p:contentPart>
          </mc:Choice>
          <mc:Fallback>
            <p:pic>
              <p:nvPicPr>
                <p:cNvPr id="89" name="Ink 88">
                  <a:extLst>
                    <a:ext uri="{FF2B5EF4-FFF2-40B4-BE49-F238E27FC236}">
                      <a16:creationId xmlns:a16="http://schemas.microsoft.com/office/drawing/2014/main" id="{394BF032-1C51-A2DE-B018-91B5EAAADB4B}"/>
                    </a:ext>
                  </a:extLst>
                </p:cNvPr>
                <p:cNvPicPr/>
                <p:nvPr/>
              </p:nvPicPr>
              <p:blipFill>
                <a:blip r:embed="rId105"/>
                <a:stretch>
                  <a:fillRect/>
                </a:stretch>
              </p:blipFill>
              <p:spPr>
                <a:xfrm>
                  <a:off x="9460160" y="457560"/>
                  <a:ext cx="182880" cy="354960"/>
                </a:xfrm>
                <a:prstGeom prst="rect">
                  <a:avLst/>
                </a:prstGeom>
              </p:spPr>
            </p:pic>
          </mc:Fallback>
        </mc:AlternateContent>
        <mc:AlternateContent xmlns:mc="http://schemas.openxmlformats.org/markup-compatibility/2006">
          <mc:Choice xmlns:p14="http://schemas.microsoft.com/office/powerpoint/2010/main" Requires="p14">
            <p:contentPart p14:bwMode="auto" r:id="rId106">
              <p14:nvContentPartPr>
                <p14:cNvPr id="90" name="Ink 89">
                  <a:extLst>
                    <a:ext uri="{FF2B5EF4-FFF2-40B4-BE49-F238E27FC236}">
                      <a16:creationId xmlns:a16="http://schemas.microsoft.com/office/drawing/2014/main" id="{E9A1A976-D06E-46E9-0D16-FF00F8462B5D}"/>
                    </a:ext>
                  </a:extLst>
                </p14:cNvPr>
                <p14:cNvContentPartPr/>
                <p14:nvPr/>
              </p14:nvContentPartPr>
              <p14:xfrm>
                <a:off x="7699400" y="148680"/>
                <a:ext cx="2369520" cy="878760"/>
              </p14:xfrm>
            </p:contentPart>
          </mc:Choice>
          <mc:Fallback>
            <p:pic>
              <p:nvPicPr>
                <p:cNvPr id="90" name="Ink 89">
                  <a:extLst>
                    <a:ext uri="{FF2B5EF4-FFF2-40B4-BE49-F238E27FC236}">
                      <a16:creationId xmlns:a16="http://schemas.microsoft.com/office/drawing/2014/main" id="{E9A1A976-D06E-46E9-0D16-FF00F8462B5D}"/>
                    </a:ext>
                  </a:extLst>
                </p:cNvPr>
                <p:cNvPicPr/>
                <p:nvPr/>
              </p:nvPicPr>
              <p:blipFill>
                <a:blip r:embed="rId107"/>
                <a:stretch>
                  <a:fillRect/>
                </a:stretch>
              </p:blipFill>
              <p:spPr>
                <a:xfrm>
                  <a:off x="7690760" y="139680"/>
                  <a:ext cx="2387160" cy="896400"/>
                </a:xfrm>
                <a:prstGeom prst="rect">
                  <a:avLst/>
                </a:prstGeom>
              </p:spPr>
            </p:pic>
          </mc:Fallback>
        </mc:AlternateContent>
      </p:grpSp>
    </p:spTree>
    <p:extLst>
      <p:ext uri="{BB962C8B-B14F-4D97-AF65-F5344CB8AC3E}">
        <p14:creationId xmlns:p14="http://schemas.microsoft.com/office/powerpoint/2010/main" val="15197894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C36625-1640-B7A1-1139-BE70352C7D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F9F3CA-C9FB-DD44-D07D-45FA2F219AFA}"/>
              </a:ext>
            </a:extLst>
          </p:cNvPr>
          <p:cNvSpPr>
            <a:spLocks noGrp="1"/>
          </p:cNvSpPr>
          <p:nvPr>
            <p:ph type="ctrTitle"/>
          </p:nvPr>
        </p:nvSpPr>
        <p:spPr>
          <a:xfrm>
            <a:off x="1129258" y="1863859"/>
            <a:ext cx="9538741" cy="1514631"/>
          </a:xfrm>
        </p:spPr>
        <p:txBody>
          <a:bodyPr/>
          <a:lstStyle/>
          <a:p>
            <a:r>
              <a:rPr lang="en-US" b="1" dirty="0">
                <a:cs typeface="Times New Roman" panose="02020603050405020304" pitchFamily="18" charset="0"/>
              </a:rPr>
              <a:t>Statistical Analysis for Experimental                               Research</a:t>
            </a:r>
            <a:br>
              <a:rPr lang="en-US" b="1" dirty="0"/>
            </a:br>
            <a:endParaRPr lang="en-US" dirty="0"/>
          </a:p>
        </p:txBody>
      </p:sp>
      <p:sp>
        <p:nvSpPr>
          <p:cNvPr id="3" name="Subtitle 2">
            <a:extLst>
              <a:ext uri="{FF2B5EF4-FFF2-40B4-BE49-F238E27FC236}">
                <a16:creationId xmlns:a16="http://schemas.microsoft.com/office/drawing/2014/main" id="{084A62ED-3B74-F452-A881-8DED98289D36}"/>
              </a:ext>
            </a:extLst>
          </p:cNvPr>
          <p:cNvSpPr>
            <a:spLocks noGrp="1"/>
          </p:cNvSpPr>
          <p:nvPr>
            <p:ph type="subTitle" idx="1"/>
          </p:nvPr>
        </p:nvSpPr>
        <p:spPr>
          <a:xfrm>
            <a:off x="279816" y="6214162"/>
            <a:ext cx="9144000" cy="1287675"/>
          </a:xfrm>
        </p:spPr>
        <p:txBody>
          <a:bodyPr/>
          <a:lstStyle/>
          <a:p>
            <a:r>
              <a:rPr lang="en-US" dirty="0"/>
              <a:t>Dr: Mahmoud Elsharkawy</a:t>
            </a:r>
          </a:p>
          <a:p>
            <a:endParaRPr lang="en-US" dirty="0"/>
          </a:p>
        </p:txBody>
      </p:sp>
      <p:sp>
        <p:nvSpPr>
          <p:cNvPr id="5" name="Title 1">
            <a:extLst>
              <a:ext uri="{FF2B5EF4-FFF2-40B4-BE49-F238E27FC236}">
                <a16:creationId xmlns:a16="http://schemas.microsoft.com/office/drawing/2014/main" id="{E1F281BB-7214-A600-CF9B-A5D26CBBE00F}"/>
              </a:ext>
            </a:extLst>
          </p:cNvPr>
          <p:cNvSpPr txBox="1">
            <a:spLocks/>
          </p:cNvSpPr>
          <p:nvPr/>
        </p:nvSpPr>
        <p:spPr>
          <a:xfrm>
            <a:off x="8077762" y="5255593"/>
            <a:ext cx="2447364" cy="495232"/>
          </a:xfrm>
          <a:prstGeom prst="rect">
            <a:avLst/>
          </a:prstGeom>
        </p:spPr>
        <p:txBody>
          <a:bodyPr anchor="t">
            <a:normAutofit/>
          </a:bodyPr>
          <a:lstStyle>
            <a:lvl1pPr algn="l" defTabSz="914400" rtl="0" eaLnBrk="1" latinLnBrk="0" hangingPunct="1">
              <a:lnSpc>
                <a:spcPct val="90000"/>
              </a:lnSpc>
              <a:spcBef>
                <a:spcPct val="0"/>
              </a:spcBef>
              <a:buNone/>
              <a:defRPr sz="2600" kern="1200">
                <a:solidFill>
                  <a:srgbClr val="408E93"/>
                </a:solidFill>
                <a:latin typeface="Agency FB" panose="020B0503020202020204" pitchFamily="34" charset="0"/>
                <a:ea typeface="+mj-ea"/>
                <a:cs typeface="Segoe UI Light" panose="020B0502040204020203" pitchFamily="34" charset="0"/>
              </a:defRPr>
            </a:lvl1pPr>
          </a:lstStyle>
          <a:p>
            <a:pPr marL="0" marR="0" lvl="0" indent="0" algn="l" defTabSz="914400" rtl="0" eaLnBrk="1" fontAlgn="auto" latinLnBrk="0" hangingPunct="1">
              <a:lnSpc>
                <a:spcPct val="90000"/>
              </a:lnSpc>
              <a:spcBef>
                <a:spcPts val="100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Light"/>
              <a:ea typeface="+mj-ea"/>
              <a:cs typeface="Segoe UI Light" panose="020B0502040204020203" pitchFamily="34" charset="0"/>
            </a:endParaRPr>
          </a:p>
        </p:txBody>
      </p:sp>
      <p:sp>
        <p:nvSpPr>
          <p:cNvPr id="4" name="TextBox 3">
            <a:extLst>
              <a:ext uri="{FF2B5EF4-FFF2-40B4-BE49-F238E27FC236}">
                <a16:creationId xmlns:a16="http://schemas.microsoft.com/office/drawing/2014/main" id="{6F718EB1-1556-8683-DCBB-79B81612623B}"/>
              </a:ext>
            </a:extLst>
          </p:cNvPr>
          <p:cNvSpPr txBox="1"/>
          <p:nvPr/>
        </p:nvSpPr>
        <p:spPr>
          <a:xfrm>
            <a:off x="9744637" y="6325849"/>
            <a:ext cx="2447363" cy="914400"/>
          </a:xfrm>
          <a:prstGeom prst="rect">
            <a:avLst/>
          </a:prstGeom>
        </p:spPr>
        <p:txBody>
          <a:bodyPr vert="horz" wrap="none" lIns="91440" tIns="45720" rIns="91440" bIns="45720" rtlCol="0">
            <a:noAutofit/>
          </a:bodyPr>
          <a:lstStyle/>
          <a:p>
            <a:pPr marL="0" marR="0" lvl="0" indent="0" algn="l" defTabSz="914400" rtl="0" eaLnBrk="1" fontAlgn="auto" latinLnBrk="0" hangingPunct="1">
              <a:lnSpc>
                <a:spcPts val="1800"/>
              </a:lnSpc>
              <a:spcBef>
                <a:spcPts val="0"/>
              </a:spcBef>
              <a:spcAft>
                <a:spcPts val="600"/>
              </a:spcAft>
              <a:buClrTx/>
              <a:buSzTx/>
              <a:buFontTx/>
              <a:buNone/>
              <a:tabLst/>
              <a:defRPr/>
            </a:pPr>
            <a:r>
              <a:rPr kumimoji="0" lang="af-ZA" sz="2400" b="0" i="0" u="none" strike="noStrike" kern="1200" cap="none" spc="0" normalizeH="0" baseline="0" noProof="0" dirty="0">
                <a:ln>
                  <a:noFill/>
                </a:ln>
                <a:solidFill>
                  <a:prstClr val="white"/>
                </a:solidFill>
                <a:effectLst/>
                <a:uLnTx/>
                <a:uFillTx/>
                <a:latin typeface="Segoe UI Light"/>
                <a:ea typeface="+mn-ea"/>
                <a:cs typeface="Segoe UI" panose="020B0502040204020203" pitchFamily="34" charset="0"/>
              </a:rPr>
              <a:t>Ahmed Hamed</a:t>
            </a:r>
            <a:endParaRPr kumimoji="0" lang="en-US" sz="2400" b="0" i="0" u="none" strike="noStrike" kern="1200" cap="none" spc="0" normalizeH="0" baseline="0" noProof="0" dirty="0">
              <a:ln>
                <a:noFill/>
              </a:ln>
              <a:solidFill>
                <a:prstClr val="white"/>
              </a:solidFill>
              <a:effectLst/>
              <a:uLnTx/>
              <a:uFillTx/>
              <a:latin typeface="Segoe UI Light"/>
              <a:ea typeface="+mn-ea"/>
              <a:cs typeface="Segoe UI" panose="020B0502040204020203" pitchFamily="34" charset="0"/>
            </a:endParaRPr>
          </a:p>
        </p:txBody>
      </p:sp>
    </p:spTree>
    <p:extLst>
      <p:ext uri="{BB962C8B-B14F-4D97-AF65-F5344CB8AC3E}">
        <p14:creationId xmlns:p14="http://schemas.microsoft.com/office/powerpoint/2010/main" val="35841450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8484C72-840D-B3F3-8E80-18D16BD0E033}"/>
              </a:ext>
            </a:extLst>
          </p:cNvPr>
          <p:cNvSpPr txBox="1"/>
          <p:nvPr/>
        </p:nvSpPr>
        <p:spPr>
          <a:xfrm>
            <a:off x="603354" y="722239"/>
            <a:ext cx="6093500" cy="461665"/>
          </a:xfrm>
          <a:prstGeom prst="rect">
            <a:avLst/>
          </a:prstGeom>
          <a:noFill/>
        </p:spPr>
        <p:txBody>
          <a:bodyPr wrap="square">
            <a:spAutoFit/>
          </a:bodyPr>
          <a:lstStyle/>
          <a:p>
            <a:r>
              <a:rPr lang="en-US" sz="2400" dirty="0">
                <a:latin typeface="Aptos" panose="020B0004020202020204" pitchFamily="34" charset="0"/>
              </a:rPr>
              <a:t>Gene Expression (drug)</a:t>
            </a:r>
          </a:p>
        </p:txBody>
      </p:sp>
      <p:sp>
        <p:nvSpPr>
          <p:cNvPr id="7" name="TextBox 6">
            <a:extLst>
              <a:ext uri="{FF2B5EF4-FFF2-40B4-BE49-F238E27FC236}">
                <a16:creationId xmlns:a16="http://schemas.microsoft.com/office/drawing/2014/main" id="{1ABF6BE1-D32A-A5D1-0DD9-348CC3F81BCF}"/>
              </a:ext>
            </a:extLst>
          </p:cNvPr>
          <p:cNvSpPr txBox="1"/>
          <p:nvPr/>
        </p:nvSpPr>
        <p:spPr>
          <a:xfrm>
            <a:off x="389746" y="1452134"/>
            <a:ext cx="11107709" cy="4247317"/>
          </a:xfrm>
          <a:prstGeom prst="rect">
            <a:avLst/>
          </a:prstGeom>
          <a:noFill/>
        </p:spPr>
        <p:txBody>
          <a:bodyPr wrap="square">
            <a:spAutoFit/>
          </a:bodyPr>
          <a:lstStyle/>
          <a:p>
            <a:pPr>
              <a:buNone/>
            </a:pPr>
            <a:r>
              <a:rPr lang="en-US" b="1" dirty="0">
                <a:solidFill>
                  <a:srgbClr val="B62D16"/>
                </a:solidFill>
                <a:latin typeface="Aptos" panose="020B0004020202020204" pitchFamily="34" charset="0"/>
              </a:rPr>
              <a:t>Study type:</a:t>
            </a:r>
            <a:r>
              <a:rPr lang="en-US" dirty="0">
                <a:solidFill>
                  <a:srgbClr val="B62D16"/>
                </a:solidFill>
                <a:latin typeface="Aptos" panose="020B0004020202020204" pitchFamily="34" charset="0"/>
              </a:rPr>
              <a:t> </a:t>
            </a:r>
            <a:r>
              <a:rPr lang="en-US" dirty="0">
                <a:latin typeface="Aptos" panose="020B0004020202020204" pitchFamily="34" charset="0"/>
              </a:rPr>
              <a:t>Gene expression profiling after treatment with a new drug.</a:t>
            </a:r>
            <a:br>
              <a:rPr lang="en-US" dirty="0">
                <a:latin typeface="Aptos" panose="020B0004020202020204" pitchFamily="34" charset="0"/>
              </a:rPr>
            </a:br>
            <a:r>
              <a:rPr lang="en-US" b="1" dirty="0">
                <a:solidFill>
                  <a:srgbClr val="B62D16"/>
                </a:solidFill>
                <a:latin typeface="Aptos" panose="020B0004020202020204" pitchFamily="34" charset="0"/>
              </a:rPr>
              <a:t>Description:</a:t>
            </a:r>
            <a:endParaRPr lang="en-US" dirty="0">
              <a:solidFill>
                <a:srgbClr val="B62D16"/>
              </a:solidFill>
              <a:latin typeface="Aptos" panose="020B0004020202020204" pitchFamily="34" charset="0"/>
            </a:endParaRPr>
          </a:p>
          <a:p>
            <a:pPr>
              <a:buFont typeface="Arial" panose="020B0604020202020204" pitchFamily="34" charset="0"/>
              <a:buChar char="•"/>
            </a:pPr>
            <a:r>
              <a:rPr lang="en-US" dirty="0">
                <a:latin typeface="Aptos" panose="020B0004020202020204" pitchFamily="34" charset="0"/>
              </a:rPr>
              <a:t>Samples: 20 (10 Control, 10 Treated)</a:t>
            </a:r>
          </a:p>
          <a:p>
            <a:pPr>
              <a:buFont typeface="Arial" panose="020B0604020202020204" pitchFamily="34" charset="0"/>
              <a:buChar char="•"/>
            </a:pPr>
            <a:r>
              <a:rPr lang="en-US" dirty="0">
                <a:latin typeface="Aptos" panose="020B0004020202020204" pitchFamily="34" charset="0"/>
              </a:rPr>
              <a:t>Genes: 10 selected genes related to drug response pathway</a:t>
            </a:r>
          </a:p>
          <a:p>
            <a:pPr>
              <a:buFont typeface="Arial" panose="020B0604020202020204" pitchFamily="34" charset="0"/>
              <a:buChar char="•"/>
            </a:pPr>
            <a:r>
              <a:rPr lang="en-US" dirty="0">
                <a:latin typeface="Aptos" panose="020B0004020202020204" pitchFamily="34" charset="0"/>
              </a:rPr>
              <a:t>Measurement: </a:t>
            </a:r>
            <a:r>
              <a:rPr lang="en-US" b="1" dirty="0">
                <a:latin typeface="Aptos" panose="020B0004020202020204" pitchFamily="34" charset="0"/>
              </a:rPr>
              <a:t>RT-qPCR</a:t>
            </a:r>
            <a:r>
              <a:rPr lang="en-US" dirty="0">
                <a:latin typeface="Aptos" panose="020B0004020202020204" pitchFamily="34" charset="0"/>
              </a:rPr>
              <a:t> (</a:t>
            </a:r>
            <a:r>
              <a:rPr lang="en-US" dirty="0">
                <a:solidFill>
                  <a:srgbClr val="B62D16"/>
                </a:solidFill>
                <a:latin typeface="Aptos" panose="020B0004020202020204" pitchFamily="34" charset="0"/>
              </a:rPr>
              <a:t>normalized expression values</a:t>
            </a:r>
            <a:r>
              <a:rPr lang="en-US" dirty="0">
                <a:latin typeface="Aptos" panose="020B0004020202020204" pitchFamily="34" charset="0"/>
              </a:rPr>
              <a:t>)</a:t>
            </a:r>
          </a:p>
          <a:p>
            <a:pPr>
              <a:buNone/>
            </a:pPr>
            <a:r>
              <a:rPr lang="en-US" b="1" dirty="0">
                <a:solidFill>
                  <a:srgbClr val="B62D16"/>
                </a:solidFill>
                <a:latin typeface="Aptos" panose="020B0004020202020204" pitchFamily="34" charset="0"/>
              </a:rPr>
              <a:t>Variables:</a:t>
            </a:r>
            <a:endParaRPr lang="en-US" dirty="0">
              <a:solidFill>
                <a:srgbClr val="B62D16"/>
              </a:solidFill>
              <a:latin typeface="Aptos" panose="020B0004020202020204" pitchFamily="34" charset="0"/>
            </a:endParaRPr>
          </a:p>
          <a:p>
            <a:pPr>
              <a:buFont typeface="Arial" panose="020B0604020202020204" pitchFamily="34" charset="0"/>
              <a:buChar char="•"/>
            </a:pPr>
            <a:r>
              <a:rPr lang="en-US" dirty="0" err="1">
                <a:latin typeface="Aptos" panose="020B0004020202020204" pitchFamily="34" charset="0"/>
              </a:rPr>
              <a:t>SampleID</a:t>
            </a:r>
            <a:r>
              <a:rPr lang="en-US" dirty="0">
                <a:latin typeface="Aptos" panose="020B0004020202020204" pitchFamily="34" charset="0"/>
              </a:rPr>
              <a:t>: Sample identifier</a:t>
            </a:r>
          </a:p>
          <a:p>
            <a:pPr>
              <a:buFont typeface="Arial" panose="020B0604020202020204" pitchFamily="34" charset="0"/>
              <a:buChar char="•"/>
            </a:pPr>
            <a:r>
              <a:rPr lang="en-US" dirty="0">
                <a:latin typeface="Aptos" panose="020B0004020202020204" pitchFamily="34" charset="0"/>
              </a:rPr>
              <a:t>Group: Control or Treated</a:t>
            </a:r>
          </a:p>
          <a:p>
            <a:pPr>
              <a:buFont typeface="Arial" panose="020B0604020202020204" pitchFamily="34" charset="0"/>
              <a:buChar char="•"/>
            </a:pPr>
            <a:r>
              <a:rPr lang="en-US" dirty="0">
                <a:latin typeface="Aptos" panose="020B0004020202020204" pitchFamily="34" charset="0"/>
              </a:rPr>
              <a:t>Gene1..Gene10: Expression levels (relative units)</a:t>
            </a:r>
          </a:p>
          <a:p>
            <a:pPr>
              <a:buNone/>
            </a:pPr>
            <a:r>
              <a:rPr lang="en-US" b="1" dirty="0">
                <a:solidFill>
                  <a:srgbClr val="B62D16"/>
                </a:solidFill>
                <a:latin typeface="Aptos" panose="020B0004020202020204" pitchFamily="34" charset="0"/>
              </a:rPr>
              <a:t>Research goals</a:t>
            </a:r>
            <a:r>
              <a:rPr lang="en-US" b="1" dirty="0">
                <a:latin typeface="Aptos" panose="020B0004020202020204" pitchFamily="34" charset="0"/>
              </a:rPr>
              <a:t>:</a:t>
            </a:r>
            <a:endParaRPr lang="en-US" dirty="0">
              <a:latin typeface="Aptos" panose="020B0004020202020204" pitchFamily="34" charset="0"/>
            </a:endParaRPr>
          </a:p>
          <a:p>
            <a:pPr>
              <a:buFont typeface="Arial" panose="020B0604020202020204" pitchFamily="34" charset="0"/>
              <a:buChar char="•"/>
            </a:pPr>
            <a:r>
              <a:rPr lang="en-US" dirty="0">
                <a:latin typeface="Aptos" panose="020B0004020202020204" pitchFamily="34" charset="0"/>
              </a:rPr>
              <a:t>Which genes are upregulated or downregulated after treatment?</a:t>
            </a:r>
          </a:p>
          <a:p>
            <a:pPr>
              <a:buFont typeface="Arial" panose="020B0604020202020204" pitchFamily="34" charset="0"/>
              <a:buChar char="•"/>
            </a:pPr>
            <a:r>
              <a:rPr lang="en-US" dirty="0">
                <a:latin typeface="Aptos" panose="020B0004020202020204" pitchFamily="34" charset="0"/>
              </a:rPr>
              <a:t>What is the magnitude of change (Fold Change)?</a:t>
            </a:r>
          </a:p>
          <a:p>
            <a:pPr>
              <a:buNone/>
            </a:pPr>
            <a:r>
              <a:rPr lang="en-US" b="1" dirty="0">
                <a:solidFill>
                  <a:srgbClr val="B62D16"/>
                </a:solidFill>
                <a:latin typeface="Aptos" panose="020B0004020202020204" pitchFamily="34" charset="0"/>
              </a:rPr>
              <a:t>Research questions:</a:t>
            </a:r>
            <a:endParaRPr lang="en-US" dirty="0">
              <a:solidFill>
                <a:srgbClr val="B62D16"/>
              </a:solidFill>
              <a:latin typeface="Aptos" panose="020B0004020202020204" pitchFamily="34" charset="0"/>
            </a:endParaRPr>
          </a:p>
          <a:p>
            <a:pPr>
              <a:buFont typeface="Arial" panose="020B0604020202020204" pitchFamily="34" charset="0"/>
              <a:buChar char="•"/>
            </a:pPr>
            <a:r>
              <a:rPr lang="en-US" dirty="0">
                <a:latin typeface="Aptos" panose="020B0004020202020204" pitchFamily="34" charset="0"/>
              </a:rPr>
              <a:t>Which genes show the highest differential expression?</a:t>
            </a:r>
          </a:p>
          <a:p>
            <a:pPr>
              <a:buFont typeface="Arial" panose="020B0604020202020204" pitchFamily="34" charset="0"/>
              <a:buChar char="•"/>
            </a:pPr>
            <a:r>
              <a:rPr lang="en-US" dirty="0">
                <a:latin typeface="Aptos" panose="020B0004020202020204" pitchFamily="34" charset="0"/>
              </a:rPr>
              <a:t>Are there correlations between the most responsive genes?</a:t>
            </a:r>
          </a:p>
        </p:txBody>
      </p:sp>
    </p:spTree>
    <p:extLst>
      <p:ext uri="{BB962C8B-B14F-4D97-AF65-F5344CB8AC3E}">
        <p14:creationId xmlns:p14="http://schemas.microsoft.com/office/powerpoint/2010/main" val="37992915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960AE781-8E76-00B3-C24A-61714C2CA4B5}"/>
              </a:ext>
            </a:extLst>
          </p:cNvPr>
          <p:cNvSpPr txBox="1"/>
          <p:nvPr/>
        </p:nvSpPr>
        <p:spPr>
          <a:xfrm>
            <a:off x="554636" y="1362193"/>
            <a:ext cx="9818557" cy="3693319"/>
          </a:xfrm>
          <a:prstGeom prst="rect">
            <a:avLst/>
          </a:prstGeom>
          <a:noFill/>
        </p:spPr>
        <p:txBody>
          <a:bodyPr wrap="square">
            <a:spAutoFit/>
          </a:bodyPr>
          <a:lstStyle/>
          <a:p>
            <a:pPr>
              <a:buNone/>
            </a:pPr>
            <a:r>
              <a:rPr lang="en-US" b="1" dirty="0">
                <a:solidFill>
                  <a:srgbClr val="B62D16"/>
                </a:solidFill>
                <a:latin typeface="Aptos" panose="020B0004020202020204" pitchFamily="34" charset="0"/>
              </a:rPr>
              <a:t>Analysis steps:</a:t>
            </a:r>
          </a:p>
          <a:p>
            <a:pPr>
              <a:buFont typeface="+mj-lt"/>
              <a:buAutoNum type="arabicPeriod"/>
            </a:pPr>
            <a:r>
              <a:rPr lang="en-US" dirty="0">
                <a:latin typeface="Aptos" panose="020B0004020202020204" pitchFamily="34" charset="0"/>
              </a:rPr>
              <a:t>Open the file in Excel or GraphPad Prism.</a:t>
            </a:r>
          </a:p>
          <a:p>
            <a:pPr>
              <a:buFont typeface="+mj-lt"/>
              <a:buAutoNum type="arabicPeriod"/>
            </a:pPr>
            <a:r>
              <a:rPr lang="en-US" dirty="0">
                <a:latin typeface="Aptos" panose="020B0004020202020204" pitchFamily="34" charset="0"/>
              </a:rPr>
              <a:t>Separate samples by group: </a:t>
            </a:r>
            <a:r>
              <a:rPr lang="en-US" b="1" dirty="0">
                <a:solidFill>
                  <a:srgbClr val="B62D16"/>
                </a:solidFill>
                <a:latin typeface="Aptos" panose="020B0004020202020204" pitchFamily="34" charset="0"/>
              </a:rPr>
              <a:t>Control vs Treated</a:t>
            </a:r>
            <a:r>
              <a:rPr lang="en-US" dirty="0">
                <a:solidFill>
                  <a:srgbClr val="B62D16"/>
                </a:solidFill>
                <a:latin typeface="Aptos" panose="020B0004020202020204" pitchFamily="34" charset="0"/>
              </a:rPr>
              <a:t>.</a:t>
            </a:r>
          </a:p>
          <a:p>
            <a:pPr>
              <a:buFont typeface="+mj-lt"/>
              <a:buAutoNum type="arabicPeriod"/>
            </a:pPr>
            <a:r>
              <a:rPr lang="en-US" dirty="0">
                <a:solidFill>
                  <a:srgbClr val="B62D16"/>
                </a:solidFill>
                <a:latin typeface="Aptos" panose="020B0004020202020204" pitchFamily="34" charset="0"/>
              </a:rPr>
              <a:t>For each gene:</a:t>
            </a:r>
          </a:p>
          <a:p>
            <a:pPr marL="742950" lvl="1" indent="-285750">
              <a:buFont typeface="+mj-lt"/>
              <a:buAutoNum type="arabicPeriod"/>
            </a:pPr>
            <a:r>
              <a:rPr lang="en-US" dirty="0">
                <a:latin typeface="Aptos" panose="020B0004020202020204" pitchFamily="34" charset="0"/>
              </a:rPr>
              <a:t>Calculate the </a:t>
            </a:r>
            <a:r>
              <a:rPr lang="en-US" b="1" dirty="0">
                <a:latin typeface="Aptos" panose="020B0004020202020204" pitchFamily="34" charset="0"/>
              </a:rPr>
              <a:t>Mean</a:t>
            </a:r>
            <a:r>
              <a:rPr lang="en-US" dirty="0">
                <a:latin typeface="Aptos" panose="020B0004020202020204" pitchFamily="34" charset="0"/>
              </a:rPr>
              <a:t> for each group.</a:t>
            </a:r>
          </a:p>
          <a:p>
            <a:pPr marL="742950" lvl="1" indent="-285750">
              <a:buFont typeface="+mj-lt"/>
              <a:buAutoNum type="arabicPeriod"/>
            </a:pPr>
            <a:r>
              <a:rPr lang="en-US" dirty="0">
                <a:latin typeface="Aptos" panose="020B0004020202020204" pitchFamily="34" charset="0"/>
              </a:rPr>
              <a:t>Calculate the </a:t>
            </a:r>
            <a:r>
              <a:rPr lang="en-US" b="1" dirty="0">
                <a:latin typeface="Aptos" panose="020B0004020202020204" pitchFamily="34" charset="0"/>
              </a:rPr>
              <a:t>Standard Deviation (SD)</a:t>
            </a:r>
            <a:r>
              <a:rPr lang="en-US" dirty="0">
                <a:latin typeface="Aptos" panose="020B0004020202020204" pitchFamily="34" charset="0"/>
              </a:rPr>
              <a:t>.</a:t>
            </a:r>
          </a:p>
          <a:p>
            <a:pPr marL="742950" lvl="1" indent="-285750">
              <a:buFont typeface="+mj-lt"/>
              <a:buAutoNum type="arabicPeriod"/>
            </a:pPr>
            <a:r>
              <a:rPr lang="en-US" dirty="0">
                <a:latin typeface="Aptos" panose="020B0004020202020204" pitchFamily="34" charset="0"/>
              </a:rPr>
              <a:t>Calculate the </a:t>
            </a:r>
            <a:r>
              <a:rPr lang="en-US" b="1" dirty="0">
                <a:latin typeface="Aptos" panose="020B0004020202020204" pitchFamily="34" charset="0"/>
              </a:rPr>
              <a:t>Fold Change</a:t>
            </a:r>
            <a:r>
              <a:rPr lang="en-US" dirty="0">
                <a:latin typeface="Aptos" panose="020B0004020202020204" pitchFamily="34" charset="0"/>
              </a:rPr>
              <a:t> = Mean (Treated) ÷ Mean (Control).</a:t>
            </a:r>
          </a:p>
          <a:p>
            <a:pPr>
              <a:buFont typeface="+mj-lt"/>
              <a:buAutoNum type="arabicPeriod"/>
            </a:pPr>
            <a:r>
              <a:rPr lang="en-US" dirty="0">
                <a:latin typeface="Aptos" panose="020B0004020202020204" pitchFamily="34" charset="0"/>
              </a:rPr>
              <a:t>Perform an </a:t>
            </a:r>
            <a:r>
              <a:rPr lang="en-US" b="1" dirty="0">
                <a:latin typeface="Aptos" panose="020B0004020202020204" pitchFamily="34" charset="0"/>
              </a:rPr>
              <a:t>independent T-test</a:t>
            </a:r>
            <a:r>
              <a:rPr lang="en-US" dirty="0">
                <a:latin typeface="Aptos" panose="020B0004020202020204" pitchFamily="34" charset="0"/>
              </a:rPr>
              <a:t> for each gene (Control vs Treated).</a:t>
            </a:r>
          </a:p>
          <a:p>
            <a:pPr>
              <a:buFont typeface="+mj-lt"/>
              <a:buAutoNum type="arabicPeriod"/>
            </a:pPr>
            <a:r>
              <a:rPr lang="en-US" dirty="0">
                <a:solidFill>
                  <a:srgbClr val="B62D16"/>
                </a:solidFill>
                <a:latin typeface="Aptos" panose="020B0004020202020204" pitchFamily="34" charset="0"/>
              </a:rPr>
              <a:t>For visualization</a:t>
            </a:r>
            <a:r>
              <a:rPr lang="en-US" dirty="0">
                <a:latin typeface="Aptos" panose="020B0004020202020204" pitchFamily="34" charset="0"/>
              </a:rPr>
              <a:t>:</a:t>
            </a:r>
          </a:p>
          <a:p>
            <a:pPr marL="742950" lvl="1" indent="-285750">
              <a:buFont typeface="+mj-lt"/>
              <a:buAutoNum type="arabicPeriod"/>
            </a:pPr>
            <a:r>
              <a:rPr lang="en-US" dirty="0">
                <a:latin typeface="Aptos" panose="020B0004020202020204" pitchFamily="34" charset="0"/>
              </a:rPr>
              <a:t>Create a </a:t>
            </a:r>
            <a:r>
              <a:rPr lang="en-US" b="1" dirty="0">
                <a:latin typeface="Aptos" panose="020B0004020202020204" pitchFamily="34" charset="0"/>
              </a:rPr>
              <a:t>Bar chart</a:t>
            </a:r>
            <a:r>
              <a:rPr lang="en-US" dirty="0">
                <a:latin typeface="Aptos" panose="020B0004020202020204" pitchFamily="34" charset="0"/>
              </a:rPr>
              <a:t> for each gene with two bars (Control &amp; Treated) + Error bars (SD).</a:t>
            </a:r>
          </a:p>
          <a:p>
            <a:pPr marL="742950" lvl="1" indent="-285750">
              <a:buFont typeface="+mj-lt"/>
              <a:buAutoNum type="arabicPeriod"/>
            </a:pPr>
            <a:r>
              <a:rPr lang="en-US" dirty="0">
                <a:latin typeface="Aptos" panose="020B0004020202020204" pitchFamily="34" charset="0"/>
              </a:rPr>
              <a:t>Optionally, create a </a:t>
            </a:r>
            <a:r>
              <a:rPr lang="en-US" b="1" dirty="0">
                <a:latin typeface="Aptos" panose="020B0004020202020204" pitchFamily="34" charset="0"/>
              </a:rPr>
              <a:t>Volcano plot</a:t>
            </a:r>
            <a:r>
              <a:rPr lang="en-US" dirty="0">
                <a:latin typeface="Aptos" panose="020B0004020202020204" pitchFamily="34" charset="0"/>
              </a:rPr>
              <a:t> to see which genes are significantly different (more advanced).</a:t>
            </a:r>
          </a:p>
          <a:p>
            <a:pPr>
              <a:buNone/>
            </a:pPr>
            <a:endParaRPr lang="en-US" b="1" dirty="0">
              <a:latin typeface="Aptos" panose="020B0004020202020204" pitchFamily="34" charset="0"/>
            </a:endParaRPr>
          </a:p>
        </p:txBody>
      </p:sp>
      <p:sp>
        <p:nvSpPr>
          <p:cNvPr id="2" name="TextBox 1">
            <a:extLst>
              <a:ext uri="{FF2B5EF4-FFF2-40B4-BE49-F238E27FC236}">
                <a16:creationId xmlns:a16="http://schemas.microsoft.com/office/drawing/2014/main" id="{8F5CAAC6-36A6-D023-0877-86FB78E9125E}"/>
              </a:ext>
            </a:extLst>
          </p:cNvPr>
          <p:cNvSpPr txBox="1"/>
          <p:nvPr/>
        </p:nvSpPr>
        <p:spPr>
          <a:xfrm>
            <a:off x="603354" y="722239"/>
            <a:ext cx="6093500" cy="461665"/>
          </a:xfrm>
          <a:prstGeom prst="rect">
            <a:avLst/>
          </a:prstGeom>
          <a:noFill/>
        </p:spPr>
        <p:txBody>
          <a:bodyPr wrap="square">
            <a:spAutoFit/>
          </a:bodyPr>
          <a:lstStyle/>
          <a:p>
            <a:r>
              <a:rPr lang="en-US" sz="2400" dirty="0">
                <a:latin typeface="Aptos" panose="020B0004020202020204" pitchFamily="34" charset="0"/>
              </a:rPr>
              <a:t>Gene Expression (drug)</a:t>
            </a:r>
          </a:p>
        </p:txBody>
      </p:sp>
    </p:spTree>
    <p:extLst>
      <p:ext uri="{BB962C8B-B14F-4D97-AF65-F5344CB8AC3E}">
        <p14:creationId xmlns:p14="http://schemas.microsoft.com/office/powerpoint/2010/main" val="37412236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B8C0AFB-EE2D-5907-8F42-0CBAC238EF08}"/>
              </a:ext>
            </a:extLst>
          </p:cNvPr>
          <p:cNvSpPr txBox="1"/>
          <p:nvPr/>
        </p:nvSpPr>
        <p:spPr>
          <a:xfrm>
            <a:off x="569624" y="1313635"/>
            <a:ext cx="9608695" cy="4801314"/>
          </a:xfrm>
          <a:prstGeom prst="rect">
            <a:avLst/>
          </a:prstGeom>
          <a:noFill/>
        </p:spPr>
        <p:txBody>
          <a:bodyPr wrap="square">
            <a:spAutoFit/>
          </a:bodyPr>
          <a:lstStyle/>
          <a:p>
            <a:pPr>
              <a:buNone/>
            </a:pPr>
            <a:r>
              <a:rPr lang="en-US" b="1" dirty="0">
                <a:solidFill>
                  <a:srgbClr val="B62D16"/>
                </a:solidFill>
                <a:latin typeface="Aptos" panose="020B0004020202020204" pitchFamily="34" charset="0"/>
              </a:rPr>
              <a:t>Study type</a:t>
            </a:r>
            <a:r>
              <a:rPr lang="en-US" b="1" dirty="0">
                <a:latin typeface="Aptos" panose="020B0004020202020204" pitchFamily="34" charset="0"/>
              </a:rPr>
              <a:t>:</a:t>
            </a:r>
            <a:r>
              <a:rPr lang="en-US" dirty="0">
                <a:latin typeface="Aptos" panose="020B0004020202020204" pitchFamily="34" charset="0"/>
              </a:rPr>
              <a:t> Comparative growth analysis of </a:t>
            </a:r>
            <a:r>
              <a:rPr lang="en-US" i="1" dirty="0">
                <a:latin typeface="Aptos" panose="020B0004020202020204" pitchFamily="34" charset="0"/>
              </a:rPr>
              <a:t>E. coli</a:t>
            </a:r>
            <a:r>
              <a:rPr lang="en-US" dirty="0">
                <a:latin typeface="Aptos" panose="020B0004020202020204" pitchFamily="34" charset="0"/>
              </a:rPr>
              <a:t> in three media types.</a:t>
            </a:r>
            <a:br>
              <a:rPr lang="en-US" dirty="0">
                <a:latin typeface="Aptos" panose="020B0004020202020204" pitchFamily="34" charset="0"/>
              </a:rPr>
            </a:br>
            <a:r>
              <a:rPr lang="en-US" b="1" dirty="0">
                <a:solidFill>
                  <a:srgbClr val="B62D16"/>
                </a:solidFill>
                <a:latin typeface="Aptos" panose="020B0004020202020204" pitchFamily="34" charset="0"/>
              </a:rPr>
              <a:t>Description</a:t>
            </a:r>
            <a:r>
              <a:rPr lang="en-US" b="1" dirty="0">
                <a:latin typeface="Aptos" panose="020B0004020202020204" pitchFamily="34" charset="0"/>
              </a:rPr>
              <a:t>:</a:t>
            </a:r>
            <a:endParaRPr lang="en-US" dirty="0">
              <a:latin typeface="Aptos" panose="020B0004020202020204" pitchFamily="34" charset="0"/>
            </a:endParaRPr>
          </a:p>
          <a:p>
            <a:pPr>
              <a:buFont typeface="Arial" panose="020B0604020202020204" pitchFamily="34" charset="0"/>
              <a:buChar char="•"/>
            </a:pPr>
            <a:r>
              <a:rPr lang="en-US" dirty="0">
                <a:latin typeface="Aptos" panose="020B0004020202020204" pitchFamily="34" charset="0"/>
              </a:rPr>
              <a:t>Media: A, B, C</a:t>
            </a:r>
          </a:p>
          <a:p>
            <a:pPr>
              <a:buFont typeface="Arial" panose="020B0604020202020204" pitchFamily="34" charset="0"/>
              <a:buChar char="•"/>
            </a:pPr>
            <a:r>
              <a:rPr lang="en-US" dirty="0">
                <a:latin typeface="Aptos" panose="020B0004020202020204" pitchFamily="34" charset="0"/>
              </a:rPr>
              <a:t>Time points: 0, 1, 2, 3, 4, 6 hours</a:t>
            </a:r>
          </a:p>
          <a:p>
            <a:pPr>
              <a:buFont typeface="Arial" panose="020B0604020202020204" pitchFamily="34" charset="0"/>
              <a:buChar char="•"/>
            </a:pPr>
            <a:r>
              <a:rPr lang="en-US" dirty="0">
                <a:latin typeface="Aptos" panose="020B0004020202020204" pitchFamily="34" charset="0"/>
              </a:rPr>
              <a:t>5 replicates per medium</a:t>
            </a:r>
          </a:p>
          <a:p>
            <a:pPr>
              <a:buFont typeface="Arial" panose="020B0604020202020204" pitchFamily="34" charset="0"/>
              <a:buChar char="•"/>
            </a:pPr>
            <a:r>
              <a:rPr lang="en-US" dirty="0">
                <a:latin typeface="Aptos" panose="020B0004020202020204" pitchFamily="34" charset="0"/>
              </a:rPr>
              <a:t>Measurement: </a:t>
            </a:r>
            <a:r>
              <a:rPr lang="en-US" b="1" dirty="0">
                <a:latin typeface="Aptos" panose="020B0004020202020204" pitchFamily="34" charset="0"/>
              </a:rPr>
              <a:t>OD600</a:t>
            </a:r>
            <a:r>
              <a:rPr lang="en-US" dirty="0">
                <a:latin typeface="Aptos" panose="020B0004020202020204" pitchFamily="34" charset="0"/>
              </a:rPr>
              <a:t> using a spectrophotometer</a:t>
            </a:r>
          </a:p>
          <a:p>
            <a:pPr>
              <a:buNone/>
            </a:pPr>
            <a:r>
              <a:rPr lang="en-US" b="1" dirty="0">
                <a:solidFill>
                  <a:srgbClr val="B62D16"/>
                </a:solidFill>
                <a:latin typeface="Aptos" panose="020B0004020202020204" pitchFamily="34" charset="0"/>
              </a:rPr>
              <a:t>Variables:</a:t>
            </a:r>
            <a:endParaRPr lang="en-US" dirty="0">
              <a:solidFill>
                <a:srgbClr val="B62D16"/>
              </a:solidFill>
              <a:latin typeface="Aptos" panose="020B0004020202020204" pitchFamily="34" charset="0"/>
            </a:endParaRPr>
          </a:p>
          <a:p>
            <a:pPr>
              <a:buFont typeface="Arial" panose="020B0604020202020204" pitchFamily="34" charset="0"/>
              <a:buChar char="•"/>
            </a:pPr>
            <a:r>
              <a:rPr lang="en-US" dirty="0">
                <a:latin typeface="Aptos" panose="020B0004020202020204" pitchFamily="34" charset="0"/>
              </a:rPr>
              <a:t>Medium: Growth medium</a:t>
            </a:r>
          </a:p>
          <a:p>
            <a:pPr>
              <a:buFont typeface="Arial" panose="020B0604020202020204" pitchFamily="34" charset="0"/>
              <a:buChar char="•"/>
            </a:pPr>
            <a:r>
              <a:rPr lang="en-US" dirty="0" err="1">
                <a:latin typeface="Aptos" panose="020B0004020202020204" pitchFamily="34" charset="0"/>
              </a:rPr>
              <a:t>Time_h</a:t>
            </a:r>
            <a:r>
              <a:rPr lang="en-US" dirty="0">
                <a:latin typeface="Aptos" panose="020B0004020202020204" pitchFamily="34" charset="0"/>
              </a:rPr>
              <a:t>: Time (hours)</a:t>
            </a:r>
          </a:p>
          <a:p>
            <a:pPr>
              <a:buFont typeface="Arial" panose="020B0604020202020204" pitchFamily="34" charset="0"/>
              <a:buChar char="•"/>
            </a:pPr>
            <a:r>
              <a:rPr lang="en-US" dirty="0">
                <a:latin typeface="Aptos" panose="020B0004020202020204" pitchFamily="34" charset="0"/>
              </a:rPr>
              <a:t>OD600: Optical density at 600 nm</a:t>
            </a:r>
          </a:p>
          <a:p>
            <a:pPr>
              <a:buFont typeface="Arial" panose="020B0604020202020204" pitchFamily="34" charset="0"/>
              <a:buChar char="•"/>
            </a:pPr>
            <a:r>
              <a:rPr lang="en-US" dirty="0">
                <a:latin typeface="Aptos" panose="020B0004020202020204" pitchFamily="34" charset="0"/>
              </a:rPr>
              <a:t>Replicate: Replicate number</a:t>
            </a:r>
          </a:p>
          <a:p>
            <a:pPr>
              <a:buNone/>
            </a:pPr>
            <a:r>
              <a:rPr lang="en-US" b="1" dirty="0">
                <a:solidFill>
                  <a:srgbClr val="B62D16"/>
                </a:solidFill>
                <a:latin typeface="Aptos" panose="020B0004020202020204" pitchFamily="34" charset="0"/>
              </a:rPr>
              <a:t>Research goals</a:t>
            </a:r>
            <a:r>
              <a:rPr lang="en-US" b="1" dirty="0">
                <a:latin typeface="Aptos" panose="020B0004020202020204" pitchFamily="34" charset="0"/>
              </a:rPr>
              <a:t>:</a:t>
            </a:r>
            <a:endParaRPr lang="en-US" dirty="0">
              <a:latin typeface="Aptos" panose="020B0004020202020204" pitchFamily="34" charset="0"/>
            </a:endParaRPr>
          </a:p>
          <a:p>
            <a:pPr>
              <a:buFont typeface="Arial" panose="020B0604020202020204" pitchFamily="34" charset="0"/>
              <a:buChar char="•"/>
            </a:pPr>
            <a:r>
              <a:rPr lang="en-US" dirty="0">
                <a:latin typeface="Aptos" panose="020B0004020202020204" pitchFamily="34" charset="0"/>
              </a:rPr>
              <a:t>Which medium supports the fastest or highest growth?</a:t>
            </a:r>
          </a:p>
          <a:p>
            <a:pPr>
              <a:buFont typeface="Arial" panose="020B0604020202020204" pitchFamily="34" charset="0"/>
              <a:buChar char="•"/>
            </a:pPr>
            <a:r>
              <a:rPr lang="en-US" dirty="0">
                <a:latin typeface="Aptos" panose="020B0004020202020204" pitchFamily="34" charset="0"/>
              </a:rPr>
              <a:t>When does each culture reach the stationary phase?</a:t>
            </a:r>
          </a:p>
          <a:p>
            <a:pPr>
              <a:buNone/>
            </a:pPr>
            <a:r>
              <a:rPr lang="en-US" b="1" dirty="0">
                <a:solidFill>
                  <a:srgbClr val="B62D16"/>
                </a:solidFill>
                <a:latin typeface="Aptos" panose="020B0004020202020204" pitchFamily="34" charset="0"/>
              </a:rPr>
              <a:t>Research questions:</a:t>
            </a:r>
            <a:endParaRPr lang="en-US" dirty="0">
              <a:solidFill>
                <a:srgbClr val="B62D16"/>
              </a:solidFill>
              <a:latin typeface="Aptos" panose="020B0004020202020204" pitchFamily="34" charset="0"/>
            </a:endParaRPr>
          </a:p>
          <a:p>
            <a:pPr>
              <a:buFont typeface="Arial" panose="020B0604020202020204" pitchFamily="34" charset="0"/>
              <a:buChar char="•"/>
            </a:pPr>
            <a:r>
              <a:rPr lang="en-US" dirty="0">
                <a:latin typeface="Aptos" panose="020B0004020202020204" pitchFamily="34" charset="0"/>
              </a:rPr>
              <a:t>Does Medium C show significantly higher growth compared to A and B?</a:t>
            </a:r>
          </a:p>
          <a:p>
            <a:pPr>
              <a:buFont typeface="Arial" panose="020B0604020202020204" pitchFamily="34" charset="0"/>
              <a:buChar char="•"/>
            </a:pPr>
            <a:r>
              <a:rPr lang="en-US" dirty="0">
                <a:latin typeface="Aptos" panose="020B0004020202020204" pitchFamily="34" charset="0"/>
              </a:rPr>
              <a:t>At which time point do growth curves diverge?</a:t>
            </a:r>
          </a:p>
        </p:txBody>
      </p:sp>
      <p:sp>
        <p:nvSpPr>
          <p:cNvPr id="5" name="TextBox 4">
            <a:extLst>
              <a:ext uri="{FF2B5EF4-FFF2-40B4-BE49-F238E27FC236}">
                <a16:creationId xmlns:a16="http://schemas.microsoft.com/office/drawing/2014/main" id="{B6B0E5D8-0F7A-3AA1-5444-A49F60D0C57B}"/>
              </a:ext>
            </a:extLst>
          </p:cNvPr>
          <p:cNvSpPr txBox="1"/>
          <p:nvPr/>
        </p:nvSpPr>
        <p:spPr>
          <a:xfrm>
            <a:off x="569624" y="743051"/>
            <a:ext cx="6093500" cy="461665"/>
          </a:xfrm>
          <a:prstGeom prst="rect">
            <a:avLst/>
          </a:prstGeom>
          <a:noFill/>
        </p:spPr>
        <p:txBody>
          <a:bodyPr wrap="square">
            <a:spAutoFit/>
          </a:bodyPr>
          <a:lstStyle/>
          <a:p>
            <a:pPr>
              <a:buNone/>
            </a:pPr>
            <a:r>
              <a:rPr lang="en-US" sz="2400" dirty="0">
                <a:latin typeface="Aptos" panose="020B0004020202020204" pitchFamily="34" charset="0"/>
              </a:rPr>
              <a:t>Bacterial Growth (media)</a:t>
            </a:r>
          </a:p>
        </p:txBody>
      </p:sp>
    </p:spTree>
    <p:extLst>
      <p:ext uri="{BB962C8B-B14F-4D97-AF65-F5344CB8AC3E}">
        <p14:creationId xmlns:p14="http://schemas.microsoft.com/office/powerpoint/2010/main" val="30069585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6CA6974-8363-98D2-AF95-6BCF05D89C39}"/>
              </a:ext>
            </a:extLst>
          </p:cNvPr>
          <p:cNvSpPr txBox="1"/>
          <p:nvPr/>
        </p:nvSpPr>
        <p:spPr>
          <a:xfrm>
            <a:off x="618344" y="1324398"/>
            <a:ext cx="11573656" cy="3693319"/>
          </a:xfrm>
          <a:prstGeom prst="rect">
            <a:avLst/>
          </a:prstGeom>
          <a:noFill/>
        </p:spPr>
        <p:txBody>
          <a:bodyPr wrap="square">
            <a:spAutoFit/>
          </a:bodyPr>
          <a:lstStyle/>
          <a:p>
            <a:pPr>
              <a:buNone/>
            </a:pPr>
            <a:r>
              <a:rPr lang="en-US" b="1" dirty="0">
                <a:solidFill>
                  <a:srgbClr val="B62D16"/>
                </a:solidFill>
                <a:latin typeface="Aptos" panose="020B0004020202020204" pitchFamily="34" charset="0"/>
              </a:rPr>
              <a:t>Analysis steps:</a:t>
            </a:r>
          </a:p>
          <a:p>
            <a:pPr>
              <a:buFont typeface="+mj-lt"/>
              <a:buAutoNum type="arabicPeriod"/>
            </a:pPr>
            <a:r>
              <a:rPr lang="en-US" dirty="0">
                <a:latin typeface="Aptos" panose="020B0004020202020204" pitchFamily="34" charset="0"/>
              </a:rPr>
              <a:t>Open the file, create a table for each medium (Medium A, B, C).</a:t>
            </a:r>
          </a:p>
          <a:p>
            <a:pPr>
              <a:buFont typeface="+mj-lt"/>
              <a:buAutoNum type="arabicPeriod"/>
            </a:pPr>
            <a:r>
              <a:rPr lang="en-US" dirty="0">
                <a:latin typeface="Aptos" panose="020B0004020202020204" pitchFamily="34" charset="0"/>
              </a:rPr>
              <a:t>For each time point:</a:t>
            </a:r>
          </a:p>
          <a:p>
            <a:pPr marL="742950" lvl="1" indent="-285750">
              <a:buFont typeface="+mj-lt"/>
              <a:buAutoNum type="arabicPeriod"/>
            </a:pPr>
            <a:r>
              <a:rPr lang="en-US" dirty="0">
                <a:latin typeface="Aptos" panose="020B0004020202020204" pitchFamily="34" charset="0"/>
              </a:rPr>
              <a:t>Calculate the </a:t>
            </a:r>
            <a:r>
              <a:rPr lang="en-US" b="1" dirty="0">
                <a:latin typeface="Aptos" panose="020B0004020202020204" pitchFamily="34" charset="0"/>
              </a:rPr>
              <a:t>Mean and SD</a:t>
            </a:r>
            <a:r>
              <a:rPr lang="en-US" dirty="0">
                <a:latin typeface="Aptos" panose="020B0004020202020204" pitchFamily="34" charset="0"/>
              </a:rPr>
              <a:t> for each medium.</a:t>
            </a:r>
          </a:p>
          <a:p>
            <a:pPr>
              <a:buFont typeface="+mj-lt"/>
              <a:buAutoNum type="arabicPeriod"/>
            </a:pPr>
            <a:r>
              <a:rPr lang="en-US" dirty="0">
                <a:solidFill>
                  <a:srgbClr val="B62D16"/>
                </a:solidFill>
                <a:latin typeface="Aptos" panose="020B0004020202020204" pitchFamily="34" charset="0"/>
              </a:rPr>
              <a:t>Create a </a:t>
            </a:r>
            <a:r>
              <a:rPr lang="en-US" b="1" dirty="0">
                <a:solidFill>
                  <a:srgbClr val="B62D16"/>
                </a:solidFill>
                <a:latin typeface="Aptos" panose="020B0004020202020204" pitchFamily="34" charset="0"/>
              </a:rPr>
              <a:t>Growth curve</a:t>
            </a:r>
            <a:r>
              <a:rPr lang="en-US" dirty="0">
                <a:latin typeface="Aptos" panose="020B0004020202020204" pitchFamily="34" charset="0"/>
              </a:rPr>
              <a:t>:</a:t>
            </a:r>
          </a:p>
          <a:p>
            <a:pPr marL="742950" lvl="1" indent="-285750">
              <a:buFont typeface="+mj-lt"/>
              <a:buAutoNum type="arabicPeriod"/>
            </a:pPr>
            <a:r>
              <a:rPr lang="en-US" dirty="0">
                <a:latin typeface="Aptos" panose="020B0004020202020204" pitchFamily="34" charset="0"/>
              </a:rPr>
              <a:t>X-axis = Time (hours), Y-axis = OD600.</a:t>
            </a:r>
          </a:p>
          <a:p>
            <a:pPr marL="742950" lvl="1" indent="-285750">
              <a:buFont typeface="+mj-lt"/>
              <a:buAutoNum type="arabicPeriod"/>
            </a:pPr>
            <a:r>
              <a:rPr lang="en-US" dirty="0">
                <a:latin typeface="Aptos" panose="020B0004020202020204" pitchFamily="34" charset="0"/>
              </a:rPr>
              <a:t>One line for each medium.</a:t>
            </a:r>
          </a:p>
          <a:p>
            <a:pPr>
              <a:buFont typeface="+mj-lt"/>
              <a:buAutoNum type="arabicPeriod"/>
            </a:pPr>
            <a:r>
              <a:rPr lang="en-US" dirty="0">
                <a:solidFill>
                  <a:srgbClr val="B62D16"/>
                </a:solidFill>
                <a:latin typeface="Aptos" panose="020B0004020202020204" pitchFamily="34" charset="0"/>
              </a:rPr>
              <a:t>Analyze:</a:t>
            </a:r>
          </a:p>
          <a:p>
            <a:pPr marL="742950" lvl="1" indent="-285750">
              <a:buFont typeface="+mj-lt"/>
              <a:buAutoNum type="arabicPeriod"/>
            </a:pPr>
            <a:r>
              <a:rPr lang="en-US" b="1" dirty="0">
                <a:latin typeface="Aptos" panose="020B0004020202020204" pitchFamily="34" charset="0"/>
              </a:rPr>
              <a:t>Growth rate:</a:t>
            </a:r>
            <a:r>
              <a:rPr lang="en-US" dirty="0">
                <a:latin typeface="Aptos" panose="020B0004020202020204" pitchFamily="34" charset="0"/>
              </a:rPr>
              <a:t> Check the slope in the exponential phase.</a:t>
            </a:r>
          </a:p>
          <a:p>
            <a:pPr marL="742950" lvl="1" indent="-285750">
              <a:buFont typeface="+mj-lt"/>
              <a:buAutoNum type="arabicPeriod"/>
            </a:pPr>
            <a:r>
              <a:rPr lang="en-US" b="1" dirty="0">
                <a:latin typeface="Aptos" panose="020B0004020202020204" pitchFamily="34" charset="0"/>
              </a:rPr>
              <a:t>Carrying capacity:</a:t>
            </a:r>
            <a:r>
              <a:rPr lang="en-US" dirty="0">
                <a:latin typeface="Aptos" panose="020B0004020202020204" pitchFamily="34" charset="0"/>
              </a:rPr>
              <a:t> Maximum OD600.</a:t>
            </a:r>
          </a:p>
          <a:p>
            <a:pPr>
              <a:buFont typeface="+mj-lt"/>
              <a:buAutoNum type="arabicPeriod"/>
            </a:pPr>
            <a:r>
              <a:rPr lang="en-US" dirty="0">
                <a:solidFill>
                  <a:srgbClr val="B62D16"/>
                </a:solidFill>
                <a:latin typeface="Aptos" panose="020B0004020202020204" pitchFamily="34" charset="0"/>
              </a:rPr>
              <a:t>Statistical test</a:t>
            </a:r>
            <a:r>
              <a:rPr lang="en-US" dirty="0">
                <a:latin typeface="Aptos" panose="020B0004020202020204" pitchFamily="34" charset="0"/>
              </a:rPr>
              <a:t>:</a:t>
            </a:r>
          </a:p>
          <a:p>
            <a:pPr marL="742950" lvl="1" indent="-285750">
              <a:buFont typeface="+mj-lt"/>
              <a:buAutoNum type="arabicPeriod"/>
            </a:pPr>
            <a:r>
              <a:rPr lang="en-US" dirty="0">
                <a:latin typeface="Aptos" panose="020B0004020202020204" pitchFamily="34" charset="0"/>
              </a:rPr>
              <a:t>To check if differences between media are significant at each time point, use </a:t>
            </a:r>
            <a:r>
              <a:rPr lang="en-US" b="1" dirty="0">
                <a:latin typeface="Aptos" panose="020B0004020202020204" pitchFamily="34" charset="0"/>
              </a:rPr>
              <a:t>Repeated Measures ANOVA</a:t>
            </a:r>
            <a:r>
              <a:rPr lang="en-US" dirty="0">
                <a:latin typeface="Aptos" panose="020B0004020202020204" pitchFamily="34" charset="0"/>
              </a:rPr>
              <a:t> (in Prism) or </a:t>
            </a:r>
            <a:r>
              <a:rPr lang="en-US" b="1" dirty="0">
                <a:latin typeface="Aptos" panose="020B0004020202020204" pitchFamily="34" charset="0"/>
              </a:rPr>
              <a:t>Two-way ANOVA</a:t>
            </a:r>
            <a:r>
              <a:rPr lang="en-US" dirty="0">
                <a:latin typeface="Aptos" panose="020B0004020202020204" pitchFamily="34" charset="0"/>
              </a:rPr>
              <a:t> (Time × Medium).</a:t>
            </a:r>
          </a:p>
        </p:txBody>
      </p:sp>
      <p:sp>
        <p:nvSpPr>
          <p:cNvPr id="4" name="TextBox 3">
            <a:extLst>
              <a:ext uri="{FF2B5EF4-FFF2-40B4-BE49-F238E27FC236}">
                <a16:creationId xmlns:a16="http://schemas.microsoft.com/office/drawing/2014/main" id="{D6FAB569-C8A9-C88E-5327-E8984F00D844}"/>
              </a:ext>
            </a:extLst>
          </p:cNvPr>
          <p:cNvSpPr txBox="1"/>
          <p:nvPr/>
        </p:nvSpPr>
        <p:spPr>
          <a:xfrm>
            <a:off x="569624" y="743051"/>
            <a:ext cx="6093500" cy="461665"/>
          </a:xfrm>
          <a:prstGeom prst="rect">
            <a:avLst/>
          </a:prstGeom>
          <a:noFill/>
        </p:spPr>
        <p:txBody>
          <a:bodyPr wrap="square">
            <a:spAutoFit/>
          </a:bodyPr>
          <a:lstStyle/>
          <a:p>
            <a:pPr>
              <a:buNone/>
            </a:pPr>
            <a:r>
              <a:rPr lang="en-US" sz="2400" dirty="0">
                <a:latin typeface="Aptos" panose="020B0004020202020204" pitchFamily="34" charset="0"/>
              </a:rPr>
              <a:t>Bacterial Growth (media)</a:t>
            </a:r>
          </a:p>
        </p:txBody>
      </p:sp>
    </p:spTree>
    <p:extLst>
      <p:ext uri="{BB962C8B-B14F-4D97-AF65-F5344CB8AC3E}">
        <p14:creationId xmlns:p14="http://schemas.microsoft.com/office/powerpoint/2010/main" val="7182107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72BD656-27D5-E23A-628D-2480214D2A2D}"/>
              </a:ext>
            </a:extLst>
          </p:cNvPr>
          <p:cNvSpPr txBox="1"/>
          <p:nvPr/>
        </p:nvSpPr>
        <p:spPr>
          <a:xfrm>
            <a:off x="494676" y="1340026"/>
            <a:ext cx="10448144" cy="5324535"/>
          </a:xfrm>
          <a:prstGeom prst="rect">
            <a:avLst/>
          </a:prstGeom>
          <a:noFill/>
        </p:spPr>
        <p:txBody>
          <a:bodyPr wrap="square">
            <a:spAutoFit/>
          </a:bodyPr>
          <a:lstStyle/>
          <a:p>
            <a:pPr>
              <a:buNone/>
            </a:pPr>
            <a:r>
              <a:rPr lang="en-US" sz="2000" b="1" dirty="0">
                <a:solidFill>
                  <a:srgbClr val="B62D16"/>
                </a:solidFill>
                <a:latin typeface="Aptos" panose="020B0004020202020204" pitchFamily="34" charset="0"/>
              </a:rPr>
              <a:t>Study type:</a:t>
            </a:r>
            <a:r>
              <a:rPr lang="en-US" sz="2000" dirty="0">
                <a:solidFill>
                  <a:srgbClr val="B62D16"/>
                </a:solidFill>
                <a:latin typeface="Aptos" panose="020B0004020202020204" pitchFamily="34" charset="0"/>
              </a:rPr>
              <a:t> </a:t>
            </a:r>
            <a:r>
              <a:rPr lang="en-US" sz="2000" dirty="0">
                <a:latin typeface="Aptos" panose="020B0004020202020204" pitchFamily="34" charset="0"/>
              </a:rPr>
              <a:t>Clinical dataset for identifying diabetes risk factors.</a:t>
            </a:r>
            <a:br>
              <a:rPr lang="en-US" sz="2000" dirty="0">
                <a:latin typeface="Aptos" panose="020B0004020202020204" pitchFamily="34" charset="0"/>
              </a:rPr>
            </a:br>
            <a:r>
              <a:rPr lang="en-US" sz="2000" b="1" dirty="0">
                <a:solidFill>
                  <a:srgbClr val="B62D16"/>
                </a:solidFill>
                <a:latin typeface="Aptos" panose="020B0004020202020204" pitchFamily="34" charset="0"/>
              </a:rPr>
              <a:t>Description:</a:t>
            </a:r>
            <a:endParaRPr lang="en-US" sz="2000" dirty="0">
              <a:solidFill>
                <a:srgbClr val="B62D16"/>
              </a:solidFill>
              <a:latin typeface="Aptos" panose="020B0004020202020204" pitchFamily="34" charset="0"/>
            </a:endParaRPr>
          </a:p>
          <a:p>
            <a:pPr>
              <a:buFont typeface="Arial" panose="020B0604020202020204" pitchFamily="34" charset="0"/>
              <a:buChar char="•"/>
            </a:pPr>
            <a:r>
              <a:rPr lang="en-US" sz="2000" dirty="0">
                <a:latin typeface="Aptos" panose="020B0004020202020204" pitchFamily="34" charset="0"/>
              </a:rPr>
              <a:t>Patients: 50</a:t>
            </a:r>
          </a:p>
          <a:p>
            <a:pPr>
              <a:buFont typeface="Arial" panose="020B0604020202020204" pitchFamily="34" charset="0"/>
              <a:buChar char="•"/>
            </a:pPr>
            <a:r>
              <a:rPr lang="en-US" sz="2000" dirty="0">
                <a:latin typeface="Aptos" panose="020B0004020202020204" pitchFamily="34" charset="0"/>
              </a:rPr>
              <a:t>Variables: Age, BMI, fasting glucose level</a:t>
            </a:r>
          </a:p>
          <a:p>
            <a:pPr>
              <a:buFont typeface="Arial" panose="020B0604020202020204" pitchFamily="34" charset="0"/>
              <a:buChar char="•"/>
            </a:pPr>
            <a:r>
              <a:rPr lang="en-US" sz="2000" dirty="0">
                <a:latin typeface="Aptos" panose="020B0004020202020204" pitchFamily="34" charset="0"/>
              </a:rPr>
              <a:t>Outcome: Diabetes diagnosis (0 = non-diabetic, 1 = diabetic)</a:t>
            </a:r>
          </a:p>
          <a:p>
            <a:pPr>
              <a:buNone/>
            </a:pPr>
            <a:r>
              <a:rPr lang="en-US" sz="2000" b="1" dirty="0">
                <a:solidFill>
                  <a:srgbClr val="B62D16"/>
                </a:solidFill>
                <a:latin typeface="Aptos" panose="020B0004020202020204" pitchFamily="34" charset="0"/>
              </a:rPr>
              <a:t>Variables:</a:t>
            </a:r>
            <a:endParaRPr lang="en-US" sz="2000" dirty="0">
              <a:solidFill>
                <a:srgbClr val="B62D16"/>
              </a:solidFill>
              <a:latin typeface="Aptos" panose="020B0004020202020204" pitchFamily="34" charset="0"/>
            </a:endParaRPr>
          </a:p>
          <a:p>
            <a:pPr>
              <a:buFont typeface="Arial" panose="020B0604020202020204" pitchFamily="34" charset="0"/>
              <a:buChar char="•"/>
            </a:pPr>
            <a:r>
              <a:rPr lang="en-US" sz="2000" dirty="0" err="1">
                <a:latin typeface="Aptos" panose="020B0004020202020204" pitchFamily="34" charset="0"/>
              </a:rPr>
              <a:t>PatientID</a:t>
            </a:r>
            <a:r>
              <a:rPr lang="en-US" sz="2000" dirty="0">
                <a:latin typeface="Aptos" panose="020B0004020202020204" pitchFamily="34" charset="0"/>
              </a:rPr>
              <a:t>: Patient identifier</a:t>
            </a:r>
          </a:p>
          <a:p>
            <a:pPr>
              <a:buFont typeface="Arial" panose="020B0604020202020204" pitchFamily="34" charset="0"/>
              <a:buChar char="•"/>
            </a:pPr>
            <a:r>
              <a:rPr lang="en-US" sz="2000" dirty="0">
                <a:latin typeface="Aptos" panose="020B0004020202020204" pitchFamily="34" charset="0"/>
              </a:rPr>
              <a:t>Age: Age in years</a:t>
            </a:r>
          </a:p>
          <a:p>
            <a:pPr>
              <a:buFont typeface="Arial" panose="020B0604020202020204" pitchFamily="34" charset="0"/>
              <a:buChar char="•"/>
            </a:pPr>
            <a:r>
              <a:rPr lang="en-US" sz="2000" dirty="0">
                <a:latin typeface="Aptos" panose="020B0004020202020204" pitchFamily="34" charset="0"/>
              </a:rPr>
              <a:t>BMI: Body Mass Index</a:t>
            </a:r>
          </a:p>
          <a:p>
            <a:pPr>
              <a:buFont typeface="Arial" panose="020B0604020202020204" pitchFamily="34" charset="0"/>
              <a:buChar char="•"/>
            </a:pPr>
            <a:r>
              <a:rPr lang="en-US" sz="2000" dirty="0" err="1">
                <a:latin typeface="Aptos" panose="020B0004020202020204" pitchFamily="34" charset="0"/>
              </a:rPr>
              <a:t>FastingGlucose_mg_dL</a:t>
            </a:r>
            <a:r>
              <a:rPr lang="en-US" sz="2000" dirty="0">
                <a:latin typeface="Aptos" panose="020B0004020202020204" pitchFamily="34" charset="0"/>
              </a:rPr>
              <a:t>: Fasting glucose level (mg/dL)</a:t>
            </a:r>
          </a:p>
          <a:p>
            <a:pPr>
              <a:buFont typeface="Arial" panose="020B0604020202020204" pitchFamily="34" charset="0"/>
              <a:buChar char="•"/>
            </a:pPr>
            <a:r>
              <a:rPr lang="en-US" sz="2000" dirty="0">
                <a:latin typeface="Aptos" panose="020B0004020202020204" pitchFamily="34" charset="0"/>
              </a:rPr>
              <a:t>Diabetes: Binary variable (0 = no diabetes, 1 = diabetes)</a:t>
            </a:r>
          </a:p>
          <a:p>
            <a:pPr>
              <a:buNone/>
            </a:pPr>
            <a:r>
              <a:rPr lang="en-US" sz="2000" b="1" dirty="0">
                <a:solidFill>
                  <a:srgbClr val="B62D16"/>
                </a:solidFill>
                <a:latin typeface="Aptos" panose="020B0004020202020204" pitchFamily="34" charset="0"/>
              </a:rPr>
              <a:t>Research goals:</a:t>
            </a:r>
            <a:endParaRPr lang="en-US" sz="2000" dirty="0">
              <a:solidFill>
                <a:srgbClr val="B62D16"/>
              </a:solidFill>
              <a:latin typeface="Aptos" panose="020B0004020202020204" pitchFamily="34" charset="0"/>
            </a:endParaRPr>
          </a:p>
          <a:p>
            <a:pPr>
              <a:buFont typeface="Arial" panose="020B0604020202020204" pitchFamily="34" charset="0"/>
              <a:buChar char="•"/>
            </a:pPr>
            <a:r>
              <a:rPr lang="en-US" sz="2000" dirty="0">
                <a:latin typeface="Aptos" panose="020B0004020202020204" pitchFamily="34" charset="0"/>
              </a:rPr>
              <a:t>Is BMI associated with diabetes risk?</a:t>
            </a:r>
          </a:p>
          <a:p>
            <a:pPr>
              <a:buFont typeface="Arial" panose="020B0604020202020204" pitchFamily="34" charset="0"/>
              <a:buChar char="•"/>
            </a:pPr>
            <a:r>
              <a:rPr lang="en-US" sz="2000" dirty="0">
                <a:latin typeface="Aptos" panose="020B0004020202020204" pitchFamily="34" charset="0"/>
              </a:rPr>
              <a:t>How does fasting glucose vary between groups?</a:t>
            </a:r>
          </a:p>
          <a:p>
            <a:pPr>
              <a:buNone/>
            </a:pPr>
            <a:r>
              <a:rPr lang="en-US" sz="2000" b="1" dirty="0">
                <a:solidFill>
                  <a:srgbClr val="B62D16"/>
                </a:solidFill>
                <a:latin typeface="Aptos" panose="020B0004020202020204" pitchFamily="34" charset="0"/>
              </a:rPr>
              <a:t>Research questions:</a:t>
            </a:r>
            <a:endParaRPr lang="en-US" sz="2000" dirty="0">
              <a:solidFill>
                <a:srgbClr val="B62D16"/>
              </a:solidFill>
              <a:latin typeface="Aptos" panose="020B0004020202020204" pitchFamily="34" charset="0"/>
            </a:endParaRPr>
          </a:p>
          <a:p>
            <a:pPr>
              <a:buFont typeface="Arial" panose="020B0604020202020204" pitchFamily="34" charset="0"/>
              <a:buChar char="•"/>
            </a:pPr>
            <a:r>
              <a:rPr lang="en-US" sz="2000" dirty="0">
                <a:latin typeface="Aptos" panose="020B0004020202020204" pitchFamily="34" charset="0"/>
              </a:rPr>
              <a:t>What are the main risk factors for diabetes?</a:t>
            </a:r>
          </a:p>
          <a:p>
            <a:pPr>
              <a:buFont typeface="Arial" panose="020B0604020202020204" pitchFamily="34" charset="0"/>
              <a:buChar char="•"/>
            </a:pPr>
            <a:r>
              <a:rPr lang="en-US" sz="2000" dirty="0">
                <a:latin typeface="Aptos" panose="020B0004020202020204" pitchFamily="34" charset="0"/>
              </a:rPr>
              <a:t>Are glucose levels significantly higher in diabetic patients?</a:t>
            </a:r>
          </a:p>
        </p:txBody>
      </p:sp>
      <p:sp>
        <p:nvSpPr>
          <p:cNvPr id="6" name="TextBox 5">
            <a:extLst>
              <a:ext uri="{FF2B5EF4-FFF2-40B4-BE49-F238E27FC236}">
                <a16:creationId xmlns:a16="http://schemas.microsoft.com/office/drawing/2014/main" id="{EBA5CBD7-A994-55F2-60CA-5C0B23FD27A2}"/>
              </a:ext>
            </a:extLst>
          </p:cNvPr>
          <p:cNvSpPr txBox="1"/>
          <p:nvPr/>
        </p:nvSpPr>
        <p:spPr>
          <a:xfrm>
            <a:off x="494676" y="738666"/>
            <a:ext cx="6093500" cy="461665"/>
          </a:xfrm>
          <a:prstGeom prst="rect">
            <a:avLst/>
          </a:prstGeom>
          <a:noFill/>
        </p:spPr>
        <p:txBody>
          <a:bodyPr wrap="square">
            <a:spAutoFit/>
          </a:bodyPr>
          <a:lstStyle/>
          <a:p>
            <a:pPr>
              <a:buNone/>
            </a:pPr>
            <a:r>
              <a:rPr lang="en-US" sz="2400" dirty="0">
                <a:latin typeface="Aptos" panose="020B0004020202020204" pitchFamily="34" charset="0"/>
              </a:rPr>
              <a:t> Clinical Diabetes</a:t>
            </a:r>
          </a:p>
        </p:txBody>
      </p:sp>
    </p:spTree>
    <p:extLst>
      <p:ext uri="{BB962C8B-B14F-4D97-AF65-F5344CB8AC3E}">
        <p14:creationId xmlns:p14="http://schemas.microsoft.com/office/powerpoint/2010/main" val="17128004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5EC7063-8179-352F-704A-08B9C791B894}"/>
              </a:ext>
            </a:extLst>
          </p:cNvPr>
          <p:cNvSpPr txBox="1"/>
          <p:nvPr/>
        </p:nvSpPr>
        <p:spPr>
          <a:xfrm>
            <a:off x="528403" y="1330936"/>
            <a:ext cx="6726836" cy="2862322"/>
          </a:xfrm>
          <a:prstGeom prst="rect">
            <a:avLst/>
          </a:prstGeom>
          <a:noFill/>
        </p:spPr>
        <p:txBody>
          <a:bodyPr wrap="square">
            <a:spAutoFit/>
          </a:bodyPr>
          <a:lstStyle/>
          <a:p>
            <a:pPr>
              <a:buNone/>
            </a:pPr>
            <a:r>
              <a:rPr lang="en-US" b="1" dirty="0">
                <a:solidFill>
                  <a:srgbClr val="B62D16"/>
                </a:solidFill>
                <a:latin typeface="Aptos" panose="020B0004020202020204" pitchFamily="34" charset="0"/>
              </a:rPr>
              <a:t>Analysis steps:</a:t>
            </a:r>
          </a:p>
          <a:p>
            <a:pPr>
              <a:buFont typeface="+mj-lt"/>
              <a:buAutoNum type="arabicPeriod"/>
            </a:pPr>
            <a:r>
              <a:rPr lang="en-US" dirty="0">
                <a:latin typeface="Aptos" panose="020B0004020202020204" pitchFamily="34" charset="0"/>
              </a:rPr>
              <a:t>Calculate the </a:t>
            </a:r>
            <a:r>
              <a:rPr lang="en-US" b="1" dirty="0">
                <a:solidFill>
                  <a:srgbClr val="B62D16"/>
                </a:solidFill>
                <a:latin typeface="Aptos" panose="020B0004020202020204" pitchFamily="34" charset="0"/>
              </a:rPr>
              <a:t>Mean and SD</a:t>
            </a:r>
            <a:r>
              <a:rPr lang="en-US" dirty="0">
                <a:solidFill>
                  <a:srgbClr val="B62D16"/>
                </a:solidFill>
                <a:latin typeface="Aptos" panose="020B0004020202020204" pitchFamily="34" charset="0"/>
              </a:rPr>
              <a:t> </a:t>
            </a:r>
            <a:r>
              <a:rPr lang="en-US" dirty="0">
                <a:latin typeface="Aptos" panose="020B0004020202020204" pitchFamily="34" charset="0"/>
              </a:rPr>
              <a:t>for each variable.</a:t>
            </a:r>
          </a:p>
          <a:p>
            <a:pPr>
              <a:buFont typeface="+mj-lt"/>
              <a:buAutoNum type="arabicPeriod"/>
            </a:pPr>
            <a:r>
              <a:rPr lang="en-US" dirty="0">
                <a:latin typeface="Aptos" panose="020B0004020202020204" pitchFamily="34" charset="0"/>
              </a:rPr>
              <a:t>Compare diabetic (1) vs non-diabetic (0) patients:</a:t>
            </a:r>
          </a:p>
          <a:p>
            <a:pPr marL="742950" lvl="1" indent="-285750">
              <a:buFont typeface="+mj-lt"/>
              <a:buAutoNum type="arabicPeriod"/>
            </a:pPr>
            <a:r>
              <a:rPr lang="en-US" dirty="0">
                <a:latin typeface="Aptos" panose="020B0004020202020204" pitchFamily="34" charset="0"/>
              </a:rPr>
              <a:t>Perform</a:t>
            </a:r>
            <a:r>
              <a:rPr lang="en-US" dirty="0">
                <a:solidFill>
                  <a:srgbClr val="B62D16"/>
                </a:solidFill>
                <a:latin typeface="Aptos" panose="020B0004020202020204" pitchFamily="34" charset="0"/>
              </a:rPr>
              <a:t> </a:t>
            </a:r>
            <a:r>
              <a:rPr lang="en-US" b="1" dirty="0">
                <a:solidFill>
                  <a:srgbClr val="B62D16"/>
                </a:solidFill>
                <a:latin typeface="Aptos" panose="020B0004020202020204" pitchFamily="34" charset="0"/>
              </a:rPr>
              <a:t>T-tests</a:t>
            </a:r>
            <a:r>
              <a:rPr lang="en-US" dirty="0">
                <a:solidFill>
                  <a:srgbClr val="B62D16"/>
                </a:solidFill>
                <a:latin typeface="Aptos" panose="020B0004020202020204" pitchFamily="34" charset="0"/>
              </a:rPr>
              <a:t> </a:t>
            </a:r>
            <a:r>
              <a:rPr lang="en-US" dirty="0">
                <a:latin typeface="Aptos" panose="020B0004020202020204" pitchFamily="34" charset="0"/>
              </a:rPr>
              <a:t>for Age, BMI, and Glucose.</a:t>
            </a:r>
          </a:p>
          <a:p>
            <a:pPr>
              <a:buFont typeface="+mj-lt"/>
              <a:buAutoNum type="arabicPeriod"/>
            </a:pPr>
            <a:r>
              <a:rPr lang="en-US" dirty="0">
                <a:latin typeface="Aptos" panose="020B0004020202020204" pitchFamily="34" charset="0"/>
              </a:rPr>
              <a:t>Perform </a:t>
            </a:r>
            <a:r>
              <a:rPr lang="en-US" b="1" dirty="0">
                <a:solidFill>
                  <a:srgbClr val="B62D16"/>
                </a:solidFill>
                <a:latin typeface="Aptos" panose="020B0004020202020204" pitchFamily="34" charset="0"/>
              </a:rPr>
              <a:t>Correlation analysis (Pearson</a:t>
            </a:r>
            <a:r>
              <a:rPr lang="en-US" b="1" dirty="0">
                <a:latin typeface="Aptos" panose="020B0004020202020204" pitchFamily="34" charset="0"/>
              </a:rPr>
              <a:t>)</a:t>
            </a:r>
            <a:r>
              <a:rPr lang="en-US" dirty="0">
                <a:latin typeface="Aptos" panose="020B0004020202020204" pitchFamily="34" charset="0"/>
              </a:rPr>
              <a:t> between:</a:t>
            </a:r>
          </a:p>
          <a:p>
            <a:pPr marL="742950" lvl="1" indent="-285750">
              <a:buFont typeface="+mj-lt"/>
              <a:buAutoNum type="arabicPeriod"/>
            </a:pPr>
            <a:r>
              <a:rPr lang="en-US" dirty="0">
                <a:latin typeface="Aptos" panose="020B0004020202020204" pitchFamily="34" charset="0"/>
              </a:rPr>
              <a:t>BMI and Glucose.</a:t>
            </a:r>
          </a:p>
          <a:p>
            <a:pPr marL="742950" lvl="1" indent="-285750">
              <a:buFont typeface="+mj-lt"/>
              <a:buAutoNum type="arabicPeriod"/>
            </a:pPr>
            <a:r>
              <a:rPr lang="en-US" dirty="0">
                <a:latin typeface="Aptos" panose="020B0004020202020204" pitchFamily="34" charset="0"/>
              </a:rPr>
              <a:t>Age and Glucose.</a:t>
            </a:r>
          </a:p>
          <a:p>
            <a:pPr>
              <a:buFont typeface="+mj-lt"/>
              <a:buAutoNum type="arabicPeriod"/>
            </a:pPr>
            <a:r>
              <a:rPr lang="en-US" dirty="0">
                <a:solidFill>
                  <a:srgbClr val="B62D16"/>
                </a:solidFill>
                <a:latin typeface="Aptos" panose="020B0004020202020204" pitchFamily="34" charset="0"/>
              </a:rPr>
              <a:t>Visualizations:</a:t>
            </a:r>
          </a:p>
          <a:p>
            <a:pPr marL="742950" lvl="1" indent="-285750">
              <a:buFont typeface="+mj-lt"/>
              <a:buAutoNum type="arabicPeriod"/>
            </a:pPr>
            <a:r>
              <a:rPr lang="en-US" b="1" dirty="0">
                <a:latin typeface="Aptos" panose="020B0004020202020204" pitchFamily="34" charset="0"/>
              </a:rPr>
              <a:t>Box plots</a:t>
            </a:r>
            <a:r>
              <a:rPr lang="en-US" dirty="0">
                <a:latin typeface="Aptos" panose="020B0004020202020204" pitchFamily="34" charset="0"/>
              </a:rPr>
              <a:t> for each variable (Diabetes vs Non-Diabetes).</a:t>
            </a:r>
          </a:p>
          <a:p>
            <a:pPr marL="742950" lvl="1" indent="-285750">
              <a:buFont typeface="+mj-lt"/>
              <a:buAutoNum type="arabicPeriod"/>
            </a:pPr>
            <a:r>
              <a:rPr lang="en-US" b="1" dirty="0">
                <a:latin typeface="Aptos" panose="020B0004020202020204" pitchFamily="34" charset="0"/>
              </a:rPr>
              <a:t>Scatter plots</a:t>
            </a:r>
            <a:r>
              <a:rPr lang="en-US" dirty="0">
                <a:latin typeface="Aptos" panose="020B0004020202020204" pitchFamily="34" charset="0"/>
              </a:rPr>
              <a:t> (e.g., BMI vs Glucose).</a:t>
            </a:r>
          </a:p>
        </p:txBody>
      </p:sp>
      <p:sp>
        <p:nvSpPr>
          <p:cNvPr id="4" name="TextBox 3">
            <a:extLst>
              <a:ext uri="{FF2B5EF4-FFF2-40B4-BE49-F238E27FC236}">
                <a16:creationId xmlns:a16="http://schemas.microsoft.com/office/drawing/2014/main" id="{EF9D87D3-D882-B523-5453-36D26E5B9755}"/>
              </a:ext>
            </a:extLst>
          </p:cNvPr>
          <p:cNvSpPr txBox="1"/>
          <p:nvPr/>
        </p:nvSpPr>
        <p:spPr>
          <a:xfrm>
            <a:off x="494676" y="738666"/>
            <a:ext cx="6093500" cy="461665"/>
          </a:xfrm>
          <a:prstGeom prst="rect">
            <a:avLst/>
          </a:prstGeom>
          <a:noFill/>
        </p:spPr>
        <p:txBody>
          <a:bodyPr wrap="square">
            <a:spAutoFit/>
          </a:bodyPr>
          <a:lstStyle/>
          <a:p>
            <a:pPr>
              <a:buNone/>
            </a:pPr>
            <a:r>
              <a:rPr lang="en-US" sz="2400" dirty="0">
                <a:latin typeface="Aptos" panose="020B0004020202020204" pitchFamily="34" charset="0"/>
              </a:rPr>
              <a:t> Clinical Diabetes</a:t>
            </a:r>
          </a:p>
        </p:txBody>
      </p:sp>
    </p:spTree>
    <p:extLst>
      <p:ext uri="{BB962C8B-B14F-4D97-AF65-F5344CB8AC3E}">
        <p14:creationId xmlns:p14="http://schemas.microsoft.com/office/powerpoint/2010/main" val="73570511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D82C3B9-8FF6-43A7-8427-9064B9AB5C58}"/>
              </a:ext>
            </a:extLst>
          </p:cNvPr>
          <p:cNvSpPr txBox="1"/>
          <p:nvPr/>
        </p:nvSpPr>
        <p:spPr>
          <a:xfrm>
            <a:off x="618344" y="1324398"/>
            <a:ext cx="11103964" cy="3970318"/>
          </a:xfrm>
          <a:prstGeom prst="rect">
            <a:avLst/>
          </a:prstGeom>
          <a:noFill/>
        </p:spPr>
        <p:txBody>
          <a:bodyPr wrap="square">
            <a:spAutoFit/>
          </a:bodyPr>
          <a:lstStyle/>
          <a:p>
            <a:pPr>
              <a:buNone/>
            </a:pPr>
            <a:r>
              <a:rPr lang="en-US" b="1" dirty="0">
                <a:solidFill>
                  <a:srgbClr val="B62D16"/>
                </a:solidFill>
                <a:latin typeface="Aptos" panose="020B0004020202020204" pitchFamily="34" charset="0"/>
              </a:rPr>
              <a:t>Study type:</a:t>
            </a:r>
            <a:r>
              <a:rPr lang="en-US" dirty="0">
                <a:solidFill>
                  <a:srgbClr val="B62D16"/>
                </a:solidFill>
                <a:latin typeface="Aptos" panose="020B0004020202020204" pitchFamily="34" charset="0"/>
              </a:rPr>
              <a:t> </a:t>
            </a:r>
            <a:r>
              <a:rPr lang="en-US" dirty="0">
                <a:latin typeface="Aptos" panose="020B0004020202020204" pitchFamily="34" charset="0"/>
              </a:rPr>
              <a:t>Enzyme activity measured across a range of substrate concentrations.</a:t>
            </a:r>
            <a:br>
              <a:rPr lang="en-US" dirty="0">
                <a:latin typeface="Aptos" panose="020B0004020202020204" pitchFamily="34" charset="0"/>
              </a:rPr>
            </a:br>
            <a:r>
              <a:rPr lang="en-US" b="1" dirty="0">
                <a:solidFill>
                  <a:srgbClr val="B62D16"/>
                </a:solidFill>
                <a:latin typeface="Aptos" panose="020B0004020202020204" pitchFamily="34" charset="0"/>
              </a:rPr>
              <a:t>Description:</a:t>
            </a:r>
            <a:endParaRPr lang="en-US" dirty="0">
              <a:solidFill>
                <a:srgbClr val="B62D16"/>
              </a:solidFill>
              <a:latin typeface="Aptos" panose="020B0004020202020204" pitchFamily="34" charset="0"/>
            </a:endParaRPr>
          </a:p>
          <a:p>
            <a:pPr>
              <a:buFont typeface="Arial" panose="020B0604020202020204" pitchFamily="34" charset="0"/>
              <a:buChar char="•"/>
            </a:pPr>
            <a:r>
              <a:rPr lang="en-US" dirty="0">
                <a:latin typeface="Aptos" panose="020B0004020202020204" pitchFamily="34" charset="0"/>
              </a:rPr>
              <a:t>Substrate concentration: 0.01–10 mM</a:t>
            </a:r>
          </a:p>
          <a:p>
            <a:pPr>
              <a:buFont typeface="Arial" panose="020B0604020202020204" pitchFamily="34" charset="0"/>
              <a:buChar char="•"/>
            </a:pPr>
            <a:r>
              <a:rPr lang="en-US" dirty="0">
                <a:latin typeface="Aptos" panose="020B0004020202020204" pitchFamily="34" charset="0"/>
              </a:rPr>
              <a:t>3 replicates per concentration</a:t>
            </a:r>
          </a:p>
          <a:p>
            <a:pPr>
              <a:buFont typeface="Arial" panose="020B0604020202020204" pitchFamily="34" charset="0"/>
              <a:buChar char="•"/>
            </a:pPr>
            <a:r>
              <a:rPr lang="en-US" dirty="0">
                <a:latin typeface="Aptos" panose="020B0004020202020204" pitchFamily="34" charset="0"/>
              </a:rPr>
              <a:t>Measurement: Reaction rate (µmol/min)</a:t>
            </a:r>
          </a:p>
          <a:p>
            <a:pPr>
              <a:buNone/>
            </a:pPr>
            <a:r>
              <a:rPr lang="en-US" b="1" dirty="0">
                <a:solidFill>
                  <a:srgbClr val="B62D16"/>
                </a:solidFill>
                <a:latin typeface="Aptos" panose="020B0004020202020204" pitchFamily="34" charset="0"/>
              </a:rPr>
              <a:t>Variables:</a:t>
            </a:r>
            <a:endParaRPr lang="en-US" dirty="0">
              <a:solidFill>
                <a:srgbClr val="B62D16"/>
              </a:solidFill>
              <a:latin typeface="Aptos" panose="020B0004020202020204" pitchFamily="34" charset="0"/>
            </a:endParaRPr>
          </a:p>
          <a:p>
            <a:pPr>
              <a:buFont typeface="Arial" panose="020B0604020202020204" pitchFamily="34" charset="0"/>
              <a:buChar char="•"/>
            </a:pPr>
            <a:r>
              <a:rPr lang="en-US" dirty="0" err="1">
                <a:latin typeface="Aptos" panose="020B0004020202020204" pitchFamily="34" charset="0"/>
              </a:rPr>
              <a:t>Substrate_mM</a:t>
            </a:r>
            <a:r>
              <a:rPr lang="en-US" dirty="0">
                <a:latin typeface="Aptos" panose="020B0004020202020204" pitchFamily="34" charset="0"/>
              </a:rPr>
              <a:t>: Substrate concentration (mM)</a:t>
            </a:r>
          </a:p>
          <a:p>
            <a:pPr>
              <a:buFont typeface="Arial" panose="020B0604020202020204" pitchFamily="34" charset="0"/>
              <a:buChar char="•"/>
            </a:pPr>
            <a:r>
              <a:rPr lang="en-US" dirty="0" err="1">
                <a:latin typeface="Aptos" panose="020B0004020202020204" pitchFamily="34" charset="0"/>
              </a:rPr>
              <a:t>Rate_umol_min</a:t>
            </a:r>
            <a:r>
              <a:rPr lang="en-US" dirty="0">
                <a:latin typeface="Aptos" panose="020B0004020202020204" pitchFamily="34" charset="0"/>
              </a:rPr>
              <a:t>: Reaction rate (µmol/min)</a:t>
            </a:r>
          </a:p>
          <a:p>
            <a:pPr>
              <a:buNone/>
            </a:pPr>
            <a:r>
              <a:rPr lang="en-US" b="1" dirty="0">
                <a:solidFill>
                  <a:srgbClr val="B62D16"/>
                </a:solidFill>
                <a:latin typeface="Aptos" panose="020B0004020202020204" pitchFamily="34" charset="0"/>
              </a:rPr>
              <a:t>Research goals:</a:t>
            </a:r>
            <a:endParaRPr lang="en-US" dirty="0">
              <a:solidFill>
                <a:srgbClr val="B62D16"/>
              </a:solidFill>
              <a:latin typeface="Aptos" panose="020B0004020202020204" pitchFamily="34" charset="0"/>
            </a:endParaRPr>
          </a:p>
          <a:p>
            <a:pPr>
              <a:buFont typeface="Arial" panose="020B0604020202020204" pitchFamily="34" charset="0"/>
              <a:buChar char="•"/>
            </a:pPr>
            <a:r>
              <a:rPr lang="en-US" dirty="0">
                <a:latin typeface="Aptos" panose="020B0004020202020204" pitchFamily="34" charset="0"/>
              </a:rPr>
              <a:t>Estimate kinetic parameters: Km and Vmax</a:t>
            </a:r>
          </a:p>
          <a:p>
            <a:pPr>
              <a:buFont typeface="Arial" panose="020B0604020202020204" pitchFamily="34" charset="0"/>
              <a:buChar char="•"/>
            </a:pPr>
            <a:r>
              <a:rPr lang="en-US" dirty="0">
                <a:latin typeface="Aptos" panose="020B0004020202020204" pitchFamily="34" charset="0"/>
              </a:rPr>
              <a:t>Assess if the enzyme follows Michaelis–Menten kinetics</a:t>
            </a:r>
          </a:p>
          <a:p>
            <a:pPr>
              <a:buNone/>
            </a:pPr>
            <a:r>
              <a:rPr lang="en-US" b="1" dirty="0">
                <a:solidFill>
                  <a:srgbClr val="B62D16"/>
                </a:solidFill>
                <a:latin typeface="Aptos" panose="020B0004020202020204" pitchFamily="34" charset="0"/>
              </a:rPr>
              <a:t>Research questions:</a:t>
            </a:r>
            <a:endParaRPr lang="en-US" dirty="0">
              <a:solidFill>
                <a:srgbClr val="B62D16"/>
              </a:solidFill>
              <a:latin typeface="Aptos" panose="020B0004020202020204" pitchFamily="34" charset="0"/>
            </a:endParaRPr>
          </a:p>
          <a:p>
            <a:pPr>
              <a:buFont typeface="Arial" panose="020B0604020202020204" pitchFamily="34" charset="0"/>
              <a:buChar char="•"/>
            </a:pPr>
            <a:r>
              <a:rPr lang="en-US" dirty="0">
                <a:latin typeface="Aptos" panose="020B0004020202020204" pitchFamily="34" charset="0"/>
              </a:rPr>
              <a:t>What is the substrate concentration at half-maximal velocity?</a:t>
            </a:r>
          </a:p>
          <a:p>
            <a:pPr>
              <a:buFont typeface="Arial" panose="020B0604020202020204" pitchFamily="34" charset="0"/>
              <a:buChar char="•"/>
            </a:pPr>
            <a:r>
              <a:rPr lang="en-US" dirty="0">
                <a:latin typeface="Aptos" panose="020B0004020202020204" pitchFamily="34" charset="0"/>
              </a:rPr>
              <a:t>Is there evidence of inhibition at high concentrations?</a:t>
            </a:r>
          </a:p>
        </p:txBody>
      </p:sp>
      <p:sp>
        <p:nvSpPr>
          <p:cNvPr id="9" name="TextBox 8">
            <a:extLst>
              <a:ext uri="{FF2B5EF4-FFF2-40B4-BE49-F238E27FC236}">
                <a16:creationId xmlns:a16="http://schemas.microsoft.com/office/drawing/2014/main" id="{5C719D95-5831-6BDE-31DD-9138125B7A60}"/>
              </a:ext>
            </a:extLst>
          </p:cNvPr>
          <p:cNvSpPr txBox="1"/>
          <p:nvPr/>
        </p:nvSpPr>
        <p:spPr>
          <a:xfrm>
            <a:off x="618344" y="752219"/>
            <a:ext cx="6093500" cy="461665"/>
          </a:xfrm>
          <a:prstGeom prst="rect">
            <a:avLst/>
          </a:prstGeom>
          <a:noFill/>
        </p:spPr>
        <p:txBody>
          <a:bodyPr wrap="square">
            <a:spAutoFit/>
          </a:bodyPr>
          <a:lstStyle/>
          <a:p>
            <a:pPr>
              <a:buNone/>
            </a:pPr>
            <a:r>
              <a:rPr lang="en-US" sz="2400" dirty="0">
                <a:latin typeface="Aptos" panose="020B0004020202020204" pitchFamily="34" charset="0"/>
              </a:rPr>
              <a:t> Enzyme Kinetics</a:t>
            </a:r>
          </a:p>
        </p:txBody>
      </p:sp>
    </p:spTree>
    <p:extLst>
      <p:ext uri="{BB962C8B-B14F-4D97-AF65-F5344CB8AC3E}">
        <p14:creationId xmlns:p14="http://schemas.microsoft.com/office/powerpoint/2010/main" val="10670734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65A592E-31F0-ABCF-1212-AD897492B5C2}"/>
              </a:ext>
            </a:extLst>
          </p:cNvPr>
          <p:cNvSpPr>
            <a:spLocks noGrp="1"/>
          </p:cNvSpPr>
          <p:nvPr>
            <p:ph idx="1"/>
          </p:nvPr>
        </p:nvSpPr>
        <p:spPr>
          <a:xfrm>
            <a:off x="604434" y="1364369"/>
            <a:ext cx="10983131" cy="4572752"/>
          </a:xfrm>
        </p:spPr>
        <p:txBody>
          <a:bodyPr>
            <a:normAutofit fontScale="25000" lnSpcReduction="20000"/>
          </a:bodyPr>
          <a:lstStyle/>
          <a:p>
            <a:pPr algn="l" fontAlgn="base">
              <a:buNone/>
            </a:pPr>
            <a:r>
              <a:rPr lang="en-US" sz="6400" b="1" i="0" dirty="0">
                <a:solidFill>
                  <a:srgbClr val="B62D16"/>
                </a:solidFill>
                <a:effectLst/>
                <a:latin typeface="Aptos" panose="020B0004020202020204" pitchFamily="34" charset="0"/>
              </a:rPr>
              <a:t>Normal Distribution Characteristics</a:t>
            </a:r>
          </a:p>
          <a:p>
            <a:pPr algn="l" fontAlgn="base">
              <a:spcAft>
                <a:spcPts val="1800"/>
              </a:spcAft>
              <a:buFont typeface="Arial" panose="020B0604020202020204" pitchFamily="34" charset="0"/>
              <a:buChar char="•"/>
            </a:pPr>
            <a:r>
              <a:rPr lang="en-US" sz="6400" b="1" i="0" dirty="0">
                <a:solidFill>
                  <a:srgbClr val="B62D16"/>
                </a:solidFill>
                <a:effectLst/>
                <a:latin typeface="Aptos" panose="020B0004020202020204" pitchFamily="34" charset="0"/>
              </a:rPr>
              <a:t>Symmetry</a:t>
            </a:r>
            <a:r>
              <a:rPr lang="en-US" sz="6400" b="1" i="0" dirty="0">
                <a:solidFill>
                  <a:srgbClr val="273239"/>
                </a:solidFill>
                <a:effectLst/>
                <a:latin typeface="Aptos" panose="020B0004020202020204" pitchFamily="34" charset="0"/>
              </a:rPr>
              <a:t>:</a:t>
            </a:r>
            <a:r>
              <a:rPr lang="en-US" sz="6400" b="0" i="0" dirty="0">
                <a:solidFill>
                  <a:srgbClr val="273239"/>
                </a:solidFill>
                <a:effectLst/>
                <a:latin typeface="Aptos" panose="020B0004020202020204" pitchFamily="34" charset="0"/>
              </a:rPr>
              <a:t> The normal distribution is symmetric around its mean. This means the left side of the distribution mirrors the right side.</a:t>
            </a:r>
          </a:p>
          <a:p>
            <a:pPr algn="l" fontAlgn="base">
              <a:spcAft>
                <a:spcPts val="1800"/>
              </a:spcAft>
              <a:buFont typeface="Arial" panose="020B0604020202020204" pitchFamily="34" charset="0"/>
              <a:buChar char="•"/>
            </a:pPr>
            <a:r>
              <a:rPr lang="en-US" sz="6400" b="1" i="0" dirty="0">
                <a:solidFill>
                  <a:srgbClr val="B62D16"/>
                </a:solidFill>
                <a:effectLst/>
                <a:latin typeface="Aptos" panose="020B0004020202020204" pitchFamily="34" charset="0"/>
              </a:rPr>
              <a:t>Mean, Median, and Mode</a:t>
            </a:r>
            <a:r>
              <a:rPr lang="en-US" sz="6400" b="1" i="0" dirty="0">
                <a:solidFill>
                  <a:srgbClr val="273239"/>
                </a:solidFill>
                <a:effectLst/>
                <a:latin typeface="Aptos" panose="020B0004020202020204" pitchFamily="34" charset="0"/>
              </a:rPr>
              <a:t>:</a:t>
            </a:r>
            <a:r>
              <a:rPr lang="en-US" sz="6400" b="0" i="0" dirty="0">
                <a:solidFill>
                  <a:srgbClr val="273239"/>
                </a:solidFill>
                <a:effectLst/>
                <a:latin typeface="Aptos" panose="020B0004020202020204" pitchFamily="34" charset="0"/>
              </a:rPr>
              <a:t> In a normal distribution, the mean, median, and mode are all equal and located at the center of the distribution.</a:t>
            </a:r>
          </a:p>
          <a:p>
            <a:pPr algn="l" fontAlgn="base">
              <a:spcAft>
                <a:spcPts val="1800"/>
              </a:spcAft>
              <a:buFont typeface="Arial" panose="020B0604020202020204" pitchFamily="34" charset="0"/>
              <a:buChar char="•"/>
            </a:pPr>
            <a:r>
              <a:rPr lang="en-US" sz="6400" b="1" i="0" dirty="0">
                <a:solidFill>
                  <a:srgbClr val="B62D16"/>
                </a:solidFill>
                <a:effectLst/>
                <a:latin typeface="Aptos" panose="020B0004020202020204" pitchFamily="34" charset="0"/>
              </a:rPr>
              <a:t>Bell-shaped Curve</a:t>
            </a:r>
            <a:r>
              <a:rPr lang="en-US" sz="6400" b="1" i="0" dirty="0">
                <a:solidFill>
                  <a:srgbClr val="273239"/>
                </a:solidFill>
                <a:effectLst/>
                <a:latin typeface="Aptos" panose="020B0004020202020204" pitchFamily="34" charset="0"/>
              </a:rPr>
              <a:t>:</a:t>
            </a:r>
            <a:r>
              <a:rPr lang="en-US" sz="6400" b="0" i="0" dirty="0">
                <a:solidFill>
                  <a:srgbClr val="273239"/>
                </a:solidFill>
                <a:effectLst/>
                <a:latin typeface="Aptos" panose="020B0004020202020204" pitchFamily="34" charset="0"/>
              </a:rPr>
              <a:t> The curve is bell-shaped, indicating that most of the observations cluster around the central peak and the probabilities for values further away from the mean taper off equally in both directions.</a:t>
            </a:r>
          </a:p>
          <a:p>
            <a:pPr algn="l" fontAlgn="base">
              <a:spcAft>
                <a:spcPts val="1800"/>
              </a:spcAft>
              <a:buFont typeface="Arial" panose="020B0604020202020204" pitchFamily="34" charset="0"/>
              <a:buChar char="•"/>
            </a:pPr>
            <a:r>
              <a:rPr lang="en-US" sz="6400" b="1" i="0" dirty="0">
                <a:solidFill>
                  <a:srgbClr val="B62D16"/>
                </a:solidFill>
                <a:effectLst/>
                <a:latin typeface="Aptos" panose="020B0004020202020204" pitchFamily="34" charset="0"/>
              </a:rPr>
              <a:t>Standard Deviation</a:t>
            </a:r>
            <a:r>
              <a:rPr lang="en-US" sz="6400" b="1" i="0" dirty="0">
                <a:solidFill>
                  <a:srgbClr val="273239"/>
                </a:solidFill>
                <a:effectLst/>
                <a:latin typeface="Aptos" panose="020B0004020202020204" pitchFamily="34" charset="0"/>
              </a:rPr>
              <a:t>:</a:t>
            </a:r>
            <a:r>
              <a:rPr lang="en-US" sz="6400" b="0" i="0" dirty="0">
                <a:solidFill>
                  <a:srgbClr val="273239"/>
                </a:solidFill>
                <a:effectLst/>
                <a:latin typeface="Aptos" panose="020B0004020202020204" pitchFamily="34" charset="0"/>
              </a:rPr>
              <a:t> The spread of the distribution is determined by the standard deviation. About 68% of the data falls within one standard deviation of the mean, 95% within two standard deviations, and 99.7% within three standard deviations.</a:t>
            </a:r>
          </a:p>
          <a:p>
            <a:pPr algn="l" fontAlgn="base">
              <a:buNone/>
            </a:pPr>
            <a:r>
              <a:rPr lang="en-US" sz="6400" b="1" i="0" dirty="0">
                <a:solidFill>
                  <a:srgbClr val="B62D16"/>
                </a:solidFill>
                <a:effectLst/>
                <a:latin typeface="Aptos" panose="020B0004020202020204" pitchFamily="34" charset="0"/>
              </a:rPr>
              <a:t>Standard Deviation of Normal Distribution</a:t>
            </a:r>
          </a:p>
          <a:p>
            <a:pPr algn="just" rtl="0" fontAlgn="base">
              <a:spcAft>
                <a:spcPts val="750"/>
              </a:spcAft>
              <a:buNone/>
            </a:pPr>
            <a:r>
              <a:rPr lang="en-US" sz="6400" b="0" i="0" dirty="0">
                <a:solidFill>
                  <a:srgbClr val="273239"/>
                </a:solidFill>
                <a:effectLst/>
                <a:latin typeface="Aptos" panose="020B0004020202020204" pitchFamily="34" charset="0"/>
              </a:rPr>
              <a:t>The mean of any data spread out as a graph helps us to find the line of symmetry of the graph. Standard Deviation tells us how far the data is spread out from the mean value on either side.</a:t>
            </a:r>
          </a:p>
          <a:p>
            <a:pPr algn="l" fontAlgn="base">
              <a:spcAft>
                <a:spcPts val="1800"/>
              </a:spcAft>
              <a:buFont typeface="Arial" panose="020B0604020202020204" pitchFamily="34" charset="0"/>
              <a:buChar char="•"/>
            </a:pPr>
            <a:r>
              <a:rPr lang="en-US" sz="6400" b="0" i="0" dirty="0">
                <a:solidFill>
                  <a:srgbClr val="273239"/>
                </a:solidFill>
                <a:effectLst/>
                <a:latin typeface="Aptos" panose="020B0004020202020204" pitchFamily="34" charset="0"/>
              </a:rPr>
              <a:t>For smaller values of the standard deviation, the values in the graph come closer and the graph becomes narrower.</a:t>
            </a:r>
          </a:p>
          <a:p>
            <a:pPr algn="l" fontAlgn="base">
              <a:spcAft>
                <a:spcPts val="1800"/>
              </a:spcAft>
              <a:buFont typeface="Arial" panose="020B0604020202020204" pitchFamily="34" charset="0"/>
              <a:buChar char="•"/>
            </a:pPr>
            <a:r>
              <a:rPr lang="en-US" sz="6400" b="0" i="0" dirty="0">
                <a:solidFill>
                  <a:srgbClr val="273239"/>
                </a:solidFill>
                <a:effectLst/>
                <a:latin typeface="Aptos" panose="020B0004020202020204" pitchFamily="34" charset="0"/>
              </a:rPr>
              <a:t>For higher values of the standard deviation, the values in the graph are dispersed more, and the graph becomes wider.</a:t>
            </a:r>
          </a:p>
          <a:p>
            <a:endParaRPr lang="en-US" dirty="0"/>
          </a:p>
        </p:txBody>
      </p:sp>
      <p:sp>
        <p:nvSpPr>
          <p:cNvPr id="3" name="Title 2">
            <a:extLst>
              <a:ext uri="{FF2B5EF4-FFF2-40B4-BE49-F238E27FC236}">
                <a16:creationId xmlns:a16="http://schemas.microsoft.com/office/drawing/2014/main" id="{0E87BFEC-3006-37FC-7513-5B0031B0ED9E}"/>
              </a:ext>
            </a:extLst>
          </p:cNvPr>
          <p:cNvSpPr>
            <a:spLocks noGrp="1"/>
          </p:cNvSpPr>
          <p:nvPr>
            <p:ph type="title"/>
          </p:nvPr>
        </p:nvSpPr>
        <p:spPr/>
        <p:txBody>
          <a:bodyPr/>
          <a:lstStyle/>
          <a:p>
            <a:r>
              <a:rPr lang="en-US" dirty="0"/>
              <a:t>Normal distribution </a:t>
            </a:r>
          </a:p>
        </p:txBody>
      </p:sp>
    </p:spTree>
    <p:extLst>
      <p:ext uri="{BB962C8B-B14F-4D97-AF65-F5344CB8AC3E}">
        <p14:creationId xmlns:p14="http://schemas.microsoft.com/office/powerpoint/2010/main" val="40319464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EA04E01-A652-E0E0-8A77-1BCADE29E2A7}"/>
              </a:ext>
            </a:extLst>
          </p:cNvPr>
          <p:cNvSpPr txBox="1"/>
          <p:nvPr/>
        </p:nvSpPr>
        <p:spPr>
          <a:xfrm>
            <a:off x="558384" y="1559375"/>
            <a:ext cx="10549328" cy="2585323"/>
          </a:xfrm>
          <a:prstGeom prst="rect">
            <a:avLst/>
          </a:prstGeom>
          <a:noFill/>
        </p:spPr>
        <p:txBody>
          <a:bodyPr wrap="square">
            <a:spAutoFit/>
          </a:bodyPr>
          <a:lstStyle/>
          <a:p>
            <a:pPr>
              <a:buNone/>
            </a:pPr>
            <a:r>
              <a:rPr lang="en-US" b="1" dirty="0">
                <a:solidFill>
                  <a:srgbClr val="B62D16"/>
                </a:solidFill>
                <a:latin typeface="Aptos" panose="020B0004020202020204" pitchFamily="34" charset="0"/>
              </a:rPr>
              <a:t>Analysis steps:</a:t>
            </a:r>
          </a:p>
          <a:p>
            <a:pPr>
              <a:buFont typeface="+mj-lt"/>
              <a:buAutoNum type="arabicPeriod"/>
            </a:pPr>
            <a:r>
              <a:rPr lang="en-US" dirty="0">
                <a:latin typeface="Aptos" panose="020B0004020202020204" pitchFamily="34" charset="0"/>
              </a:rPr>
              <a:t>Calculate the </a:t>
            </a:r>
            <a:r>
              <a:rPr lang="en-US" b="1" dirty="0">
                <a:solidFill>
                  <a:srgbClr val="B62D16"/>
                </a:solidFill>
                <a:latin typeface="Aptos" panose="020B0004020202020204" pitchFamily="34" charset="0"/>
              </a:rPr>
              <a:t>Mean</a:t>
            </a:r>
            <a:r>
              <a:rPr lang="en-US" dirty="0">
                <a:latin typeface="Aptos" panose="020B0004020202020204" pitchFamily="34" charset="0"/>
              </a:rPr>
              <a:t> for each substrate concentration.</a:t>
            </a:r>
          </a:p>
          <a:p>
            <a:pPr>
              <a:buFont typeface="+mj-lt"/>
              <a:buAutoNum type="arabicPeriod"/>
            </a:pPr>
            <a:r>
              <a:rPr lang="en-US" dirty="0">
                <a:latin typeface="Aptos" panose="020B0004020202020204" pitchFamily="34" charset="0"/>
              </a:rPr>
              <a:t>Create a </a:t>
            </a:r>
            <a:r>
              <a:rPr lang="en-US" b="1" dirty="0">
                <a:solidFill>
                  <a:srgbClr val="B62D16"/>
                </a:solidFill>
                <a:latin typeface="Aptos" panose="020B0004020202020204" pitchFamily="34" charset="0"/>
              </a:rPr>
              <a:t>Scatter plot</a:t>
            </a:r>
            <a:r>
              <a:rPr lang="en-US" dirty="0">
                <a:solidFill>
                  <a:srgbClr val="B62D16"/>
                </a:solidFill>
                <a:latin typeface="Aptos" panose="020B0004020202020204" pitchFamily="34" charset="0"/>
              </a:rPr>
              <a:t> </a:t>
            </a:r>
            <a:r>
              <a:rPr lang="en-US" dirty="0">
                <a:latin typeface="Aptos" panose="020B0004020202020204" pitchFamily="34" charset="0"/>
              </a:rPr>
              <a:t>(X = Substrate, Y = Rate).</a:t>
            </a:r>
          </a:p>
          <a:p>
            <a:pPr>
              <a:buFont typeface="+mj-lt"/>
              <a:buAutoNum type="arabicPeriod"/>
            </a:pPr>
            <a:r>
              <a:rPr lang="en-US" dirty="0">
                <a:latin typeface="Aptos" panose="020B0004020202020204" pitchFamily="34" charset="0"/>
              </a:rPr>
              <a:t>Use </a:t>
            </a:r>
            <a:r>
              <a:rPr lang="en-US" b="1" dirty="0">
                <a:solidFill>
                  <a:srgbClr val="B62D16"/>
                </a:solidFill>
                <a:latin typeface="Aptos" panose="020B0004020202020204" pitchFamily="34" charset="0"/>
              </a:rPr>
              <a:t>Non-linear regression (Michaelis–Menten model</a:t>
            </a:r>
            <a:r>
              <a:rPr lang="en-US" b="1" dirty="0">
                <a:latin typeface="Aptos" panose="020B0004020202020204" pitchFamily="34" charset="0"/>
              </a:rPr>
              <a:t>)</a:t>
            </a:r>
            <a:r>
              <a:rPr lang="en-US" dirty="0">
                <a:latin typeface="Aptos" panose="020B0004020202020204" pitchFamily="34" charset="0"/>
              </a:rPr>
              <a:t> if available (e.g., in Prism):</a:t>
            </a:r>
          </a:p>
          <a:p>
            <a:pPr marL="742950" lvl="1" indent="-285750">
              <a:buFont typeface="+mj-lt"/>
              <a:buAutoNum type="arabicPeriod"/>
            </a:pPr>
            <a:r>
              <a:rPr lang="en-US" dirty="0">
                <a:latin typeface="Aptos" panose="020B0004020202020204" pitchFamily="34" charset="0"/>
              </a:rPr>
              <a:t>It will automatically estimate Km and Vmax.</a:t>
            </a:r>
          </a:p>
          <a:p>
            <a:pPr marL="742950" lvl="1" indent="-285750">
              <a:buFont typeface="+mj-lt"/>
              <a:buAutoNum type="arabicPeriod"/>
            </a:pPr>
            <a:endParaRPr lang="en-US" dirty="0">
              <a:latin typeface="Aptos" panose="020B0004020202020204" pitchFamily="34" charset="0"/>
            </a:endParaRPr>
          </a:p>
          <a:p>
            <a:pPr>
              <a:buFont typeface="+mj-lt"/>
              <a:buAutoNum type="arabicPeriod"/>
            </a:pPr>
            <a:r>
              <a:rPr lang="en-US" b="1" dirty="0">
                <a:solidFill>
                  <a:srgbClr val="B62D16"/>
                </a:solidFill>
                <a:latin typeface="Aptos" panose="020B0004020202020204" pitchFamily="34" charset="0"/>
              </a:rPr>
              <a:t>Alternatively, manually:</a:t>
            </a:r>
          </a:p>
          <a:p>
            <a:pPr marL="742950" lvl="1" indent="-285750">
              <a:buFont typeface="+mj-lt"/>
              <a:buAutoNum type="arabicPeriod"/>
            </a:pPr>
            <a:r>
              <a:rPr lang="en-US" dirty="0">
                <a:latin typeface="Aptos" panose="020B0004020202020204" pitchFamily="34" charset="0"/>
              </a:rPr>
              <a:t>Create </a:t>
            </a:r>
            <a:r>
              <a:rPr lang="en-US" dirty="0">
                <a:solidFill>
                  <a:srgbClr val="B62D16"/>
                </a:solidFill>
                <a:latin typeface="Aptos" panose="020B0004020202020204" pitchFamily="34" charset="0"/>
              </a:rPr>
              <a:t>a </a:t>
            </a:r>
            <a:r>
              <a:rPr lang="en-US" b="1" dirty="0">
                <a:solidFill>
                  <a:srgbClr val="B62D16"/>
                </a:solidFill>
                <a:latin typeface="Aptos" panose="020B0004020202020204" pitchFamily="34" charset="0"/>
              </a:rPr>
              <a:t>Lineweaver–Burk plot</a:t>
            </a:r>
            <a:r>
              <a:rPr lang="en-US" dirty="0">
                <a:latin typeface="Aptos" panose="020B0004020202020204" pitchFamily="34" charset="0"/>
              </a:rPr>
              <a:t>: 1/V vs 1/[S].</a:t>
            </a:r>
          </a:p>
          <a:p>
            <a:pPr marL="742950" lvl="1" indent="-285750">
              <a:buFont typeface="+mj-lt"/>
              <a:buAutoNum type="arabicPeriod"/>
            </a:pPr>
            <a:r>
              <a:rPr lang="en-US" dirty="0">
                <a:latin typeface="Aptos" panose="020B0004020202020204" pitchFamily="34" charset="0"/>
              </a:rPr>
              <a:t>Calculate Km and Vmax from the slope and intercept.</a:t>
            </a:r>
          </a:p>
        </p:txBody>
      </p:sp>
      <p:sp>
        <p:nvSpPr>
          <p:cNvPr id="4" name="TextBox 3">
            <a:extLst>
              <a:ext uri="{FF2B5EF4-FFF2-40B4-BE49-F238E27FC236}">
                <a16:creationId xmlns:a16="http://schemas.microsoft.com/office/drawing/2014/main" id="{9B2C5259-6F36-FAE3-D373-0D0FAADD9BA0}"/>
              </a:ext>
            </a:extLst>
          </p:cNvPr>
          <p:cNvSpPr txBox="1"/>
          <p:nvPr/>
        </p:nvSpPr>
        <p:spPr>
          <a:xfrm>
            <a:off x="618344" y="752219"/>
            <a:ext cx="6093500" cy="461665"/>
          </a:xfrm>
          <a:prstGeom prst="rect">
            <a:avLst/>
          </a:prstGeom>
          <a:noFill/>
        </p:spPr>
        <p:txBody>
          <a:bodyPr wrap="square">
            <a:spAutoFit/>
          </a:bodyPr>
          <a:lstStyle/>
          <a:p>
            <a:pPr>
              <a:buNone/>
            </a:pPr>
            <a:r>
              <a:rPr lang="en-US" sz="2400" dirty="0">
                <a:latin typeface="Aptos" panose="020B0004020202020204" pitchFamily="34" charset="0"/>
              </a:rPr>
              <a:t> Enzyme Kinetics</a:t>
            </a:r>
          </a:p>
        </p:txBody>
      </p:sp>
    </p:spTree>
    <p:extLst>
      <p:ext uri="{BB962C8B-B14F-4D97-AF65-F5344CB8AC3E}">
        <p14:creationId xmlns:p14="http://schemas.microsoft.com/office/powerpoint/2010/main" val="165481265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277E140-4F78-D404-12C4-0A1DD0F7FB68}"/>
              </a:ext>
            </a:extLst>
          </p:cNvPr>
          <p:cNvSpPr txBox="1"/>
          <p:nvPr/>
        </p:nvSpPr>
        <p:spPr>
          <a:xfrm>
            <a:off x="524656" y="1347203"/>
            <a:ext cx="10313232" cy="4247317"/>
          </a:xfrm>
          <a:prstGeom prst="rect">
            <a:avLst/>
          </a:prstGeom>
          <a:noFill/>
        </p:spPr>
        <p:txBody>
          <a:bodyPr wrap="square">
            <a:spAutoFit/>
          </a:bodyPr>
          <a:lstStyle/>
          <a:p>
            <a:pPr>
              <a:buNone/>
            </a:pPr>
            <a:r>
              <a:rPr lang="en-US" b="1" dirty="0"/>
              <a:t>Study type:</a:t>
            </a:r>
            <a:r>
              <a:rPr lang="en-US" dirty="0"/>
              <a:t> IgG antibody levels after vaccination or infection.</a:t>
            </a:r>
            <a:br>
              <a:rPr lang="en-US" dirty="0"/>
            </a:br>
            <a:r>
              <a:rPr lang="en-US" b="1" dirty="0"/>
              <a:t>Description:</a:t>
            </a:r>
            <a:endParaRPr lang="en-US" dirty="0"/>
          </a:p>
          <a:p>
            <a:pPr>
              <a:buFont typeface="Arial" panose="020B0604020202020204" pitchFamily="34" charset="0"/>
              <a:buChar char="•"/>
            </a:pPr>
            <a:r>
              <a:rPr lang="en-US" dirty="0"/>
              <a:t>Groups: Control (unvaccinated), Vaccinated, Infected</a:t>
            </a:r>
          </a:p>
          <a:p>
            <a:pPr>
              <a:buFont typeface="Arial" panose="020B0604020202020204" pitchFamily="34" charset="0"/>
              <a:buChar char="•"/>
            </a:pPr>
            <a:r>
              <a:rPr lang="en-US" dirty="0"/>
              <a:t>10 samples per group</a:t>
            </a:r>
          </a:p>
          <a:p>
            <a:pPr>
              <a:buFont typeface="Arial" panose="020B0604020202020204" pitchFamily="34" charset="0"/>
              <a:buChar char="•"/>
            </a:pPr>
            <a:r>
              <a:rPr lang="en-US" dirty="0"/>
              <a:t>Measurement: IgG levels (ng/mL)</a:t>
            </a:r>
          </a:p>
          <a:p>
            <a:pPr>
              <a:buNone/>
            </a:pPr>
            <a:r>
              <a:rPr lang="en-US" b="1" dirty="0"/>
              <a:t>Variables:</a:t>
            </a:r>
            <a:endParaRPr lang="en-US" dirty="0"/>
          </a:p>
          <a:p>
            <a:pPr>
              <a:buFont typeface="Arial" panose="020B0604020202020204" pitchFamily="34" charset="0"/>
              <a:buChar char="•"/>
            </a:pPr>
            <a:r>
              <a:rPr lang="en-US" dirty="0" err="1">
                <a:latin typeface="Courier New" panose="02070309020205020404" pitchFamily="49" charset="0"/>
              </a:rPr>
              <a:t>SampleID</a:t>
            </a:r>
            <a:r>
              <a:rPr lang="en-US" dirty="0"/>
              <a:t>: Sample identifier</a:t>
            </a:r>
          </a:p>
          <a:p>
            <a:pPr>
              <a:buFont typeface="Arial" panose="020B0604020202020204" pitchFamily="34" charset="0"/>
              <a:buChar char="•"/>
            </a:pPr>
            <a:r>
              <a:rPr lang="en-US" dirty="0">
                <a:latin typeface="Courier New" panose="02070309020205020404" pitchFamily="49" charset="0"/>
              </a:rPr>
              <a:t>Group</a:t>
            </a:r>
            <a:r>
              <a:rPr lang="en-US" dirty="0"/>
              <a:t>: Control, Vaccinated, or Infected</a:t>
            </a:r>
          </a:p>
          <a:p>
            <a:pPr>
              <a:buFont typeface="Arial" panose="020B0604020202020204" pitchFamily="34" charset="0"/>
              <a:buChar char="•"/>
            </a:pPr>
            <a:r>
              <a:rPr lang="en-US" dirty="0" err="1">
                <a:latin typeface="Courier New" panose="02070309020205020404" pitchFamily="49" charset="0"/>
              </a:rPr>
              <a:t>IgG_ng_mL</a:t>
            </a:r>
            <a:r>
              <a:rPr lang="en-US" dirty="0"/>
              <a:t>: IgG concentration (ng/mL)</a:t>
            </a:r>
          </a:p>
          <a:p>
            <a:pPr>
              <a:buNone/>
            </a:pPr>
            <a:r>
              <a:rPr lang="en-US" b="1" dirty="0"/>
              <a:t>Research goals:</a:t>
            </a:r>
            <a:endParaRPr lang="en-US" dirty="0"/>
          </a:p>
          <a:p>
            <a:pPr>
              <a:buFont typeface="Arial" panose="020B0604020202020204" pitchFamily="34" charset="0"/>
              <a:buChar char="•"/>
            </a:pPr>
            <a:r>
              <a:rPr lang="en-US" dirty="0"/>
              <a:t>Does vaccination increase IgG levels compared to baseline?</a:t>
            </a:r>
          </a:p>
          <a:p>
            <a:pPr>
              <a:buFont typeface="Arial" panose="020B0604020202020204" pitchFamily="34" charset="0"/>
              <a:buChar char="•"/>
            </a:pPr>
            <a:r>
              <a:rPr lang="en-US" dirty="0"/>
              <a:t>Is natural infection associated with higher IgG response?</a:t>
            </a:r>
          </a:p>
          <a:p>
            <a:pPr>
              <a:buNone/>
            </a:pPr>
            <a:r>
              <a:rPr lang="en-US" b="1" dirty="0"/>
              <a:t>Research questions:</a:t>
            </a:r>
            <a:endParaRPr lang="en-US" dirty="0"/>
          </a:p>
          <a:p>
            <a:pPr>
              <a:buFont typeface="Arial" panose="020B0604020202020204" pitchFamily="34" charset="0"/>
              <a:buChar char="•"/>
            </a:pPr>
            <a:r>
              <a:rPr lang="en-US" dirty="0"/>
              <a:t>Are differences among the three groups statistically significant?</a:t>
            </a:r>
          </a:p>
          <a:p>
            <a:pPr>
              <a:buFont typeface="Arial" panose="020B0604020202020204" pitchFamily="34" charset="0"/>
              <a:buChar char="•"/>
            </a:pPr>
            <a:r>
              <a:rPr lang="en-US" dirty="0"/>
              <a:t>Which condition induces the strongest immune response?</a:t>
            </a:r>
          </a:p>
        </p:txBody>
      </p:sp>
      <p:sp>
        <p:nvSpPr>
          <p:cNvPr id="5" name="TextBox 4">
            <a:extLst>
              <a:ext uri="{FF2B5EF4-FFF2-40B4-BE49-F238E27FC236}">
                <a16:creationId xmlns:a16="http://schemas.microsoft.com/office/drawing/2014/main" id="{EEBB8261-BDB3-25BE-F9A9-91990285DF83}"/>
              </a:ext>
            </a:extLst>
          </p:cNvPr>
          <p:cNvSpPr txBox="1"/>
          <p:nvPr/>
        </p:nvSpPr>
        <p:spPr>
          <a:xfrm>
            <a:off x="6644391" y="2139926"/>
            <a:ext cx="5337747" cy="2308324"/>
          </a:xfrm>
          <a:prstGeom prst="rect">
            <a:avLst/>
          </a:prstGeom>
          <a:noFill/>
        </p:spPr>
        <p:txBody>
          <a:bodyPr wrap="square">
            <a:spAutoFit/>
          </a:bodyPr>
          <a:lstStyle/>
          <a:p>
            <a:pPr>
              <a:buNone/>
            </a:pPr>
            <a:r>
              <a:rPr lang="en-US" b="1" dirty="0"/>
              <a:t>Analysis steps:</a:t>
            </a:r>
          </a:p>
          <a:p>
            <a:pPr>
              <a:buFont typeface="+mj-lt"/>
              <a:buAutoNum type="arabicPeriod"/>
            </a:pPr>
            <a:r>
              <a:rPr lang="en-US" dirty="0"/>
              <a:t>Calculate the </a:t>
            </a:r>
            <a:r>
              <a:rPr lang="en-US" b="1" dirty="0"/>
              <a:t>Mean and SD</a:t>
            </a:r>
            <a:r>
              <a:rPr lang="en-US" dirty="0"/>
              <a:t> for each group.</a:t>
            </a:r>
          </a:p>
          <a:p>
            <a:pPr>
              <a:buFont typeface="+mj-lt"/>
              <a:buAutoNum type="arabicPeriod"/>
            </a:pPr>
            <a:r>
              <a:rPr lang="en-US" dirty="0"/>
              <a:t>Perform a </a:t>
            </a:r>
            <a:r>
              <a:rPr lang="en-US" b="1" dirty="0"/>
              <a:t>One-way ANOVA</a:t>
            </a:r>
            <a:r>
              <a:rPr lang="en-US" dirty="0"/>
              <a:t> to compare the three groups.</a:t>
            </a:r>
          </a:p>
          <a:p>
            <a:pPr>
              <a:buFont typeface="+mj-lt"/>
              <a:buAutoNum type="arabicPeriod"/>
            </a:pPr>
            <a:r>
              <a:rPr lang="en-US" dirty="0"/>
              <a:t>If the ANOVA is significant (P &lt; 0.05), perform a </a:t>
            </a:r>
            <a:r>
              <a:rPr lang="en-US" b="1" dirty="0"/>
              <a:t>Post-hoc test (Tukey)</a:t>
            </a:r>
            <a:r>
              <a:rPr lang="en-US" dirty="0"/>
              <a:t> to find which pairs differ.</a:t>
            </a:r>
          </a:p>
          <a:p>
            <a:pPr>
              <a:buFont typeface="+mj-lt"/>
              <a:buAutoNum type="arabicPeriod"/>
            </a:pPr>
            <a:r>
              <a:rPr lang="en-US" dirty="0"/>
              <a:t>Visualize:</a:t>
            </a:r>
          </a:p>
          <a:p>
            <a:pPr marL="742950" lvl="1" indent="-285750">
              <a:buFont typeface="+mj-lt"/>
              <a:buAutoNum type="arabicPeriod"/>
            </a:pPr>
            <a:r>
              <a:rPr lang="en-US" b="1" dirty="0"/>
              <a:t>Bar chart</a:t>
            </a:r>
            <a:r>
              <a:rPr lang="en-US" dirty="0"/>
              <a:t> or </a:t>
            </a:r>
            <a:r>
              <a:rPr lang="en-US" b="1" dirty="0"/>
              <a:t>Box plot</a:t>
            </a:r>
            <a:r>
              <a:rPr lang="en-US" dirty="0"/>
              <a:t> for each group.</a:t>
            </a:r>
          </a:p>
        </p:txBody>
      </p:sp>
      <p:sp>
        <p:nvSpPr>
          <p:cNvPr id="7" name="TextBox 6">
            <a:extLst>
              <a:ext uri="{FF2B5EF4-FFF2-40B4-BE49-F238E27FC236}">
                <a16:creationId xmlns:a16="http://schemas.microsoft.com/office/drawing/2014/main" id="{99220A62-02E4-AFD8-C700-7FA30983166A}"/>
              </a:ext>
            </a:extLst>
          </p:cNvPr>
          <p:cNvSpPr txBox="1"/>
          <p:nvPr/>
        </p:nvSpPr>
        <p:spPr>
          <a:xfrm>
            <a:off x="550891" y="737228"/>
            <a:ext cx="6093500" cy="369332"/>
          </a:xfrm>
          <a:prstGeom prst="rect">
            <a:avLst/>
          </a:prstGeom>
          <a:noFill/>
        </p:spPr>
        <p:txBody>
          <a:bodyPr wrap="square">
            <a:spAutoFit/>
          </a:bodyPr>
          <a:lstStyle/>
          <a:p>
            <a:pPr>
              <a:buNone/>
            </a:pPr>
            <a:r>
              <a:rPr lang="en-US" b="1" dirty="0"/>
              <a:t>5) Antibody Response</a:t>
            </a:r>
          </a:p>
        </p:txBody>
      </p:sp>
    </p:spTree>
    <p:extLst>
      <p:ext uri="{BB962C8B-B14F-4D97-AF65-F5344CB8AC3E}">
        <p14:creationId xmlns:p14="http://schemas.microsoft.com/office/powerpoint/2010/main" val="41035937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B000B0C-D75E-E345-DEEE-1A8A82FEE150}"/>
              </a:ext>
            </a:extLst>
          </p:cNvPr>
          <p:cNvSpPr>
            <a:spLocks noGrp="1"/>
          </p:cNvSpPr>
          <p:nvPr>
            <p:ph type="title"/>
          </p:nvPr>
        </p:nvSpPr>
        <p:spPr/>
        <p:txBody>
          <a:bodyPr/>
          <a:lstStyle/>
          <a:p>
            <a:r>
              <a:rPr kumimoji="0" lang="en-US" sz="2400" b="0" i="0" u="none" strike="noStrike" kern="1200" cap="none" spc="0" normalizeH="0" baseline="0" noProof="0" dirty="0">
                <a:ln>
                  <a:noFill/>
                </a:ln>
                <a:solidFill>
                  <a:srgbClr val="E7E6E6">
                    <a:lumMod val="25000"/>
                  </a:srgbClr>
                </a:solidFill>
                <a:effectLst/>
                <a:uLnTx/>
                <a:uFillTx/>
                <a:latin typeface="Aptos" panose="020B0004020202020204" pitchFamily="34" charset="0"/>
              </a:rPr>
              <a:t>Normal</a:t>
            </a:r>
            <a:r>
              <a:rPr kumimoji="0" lang="en-US" sz="2800" b="0" i="0" u="none" strike="noStrike" kern="1200" cap="none" spc="0" normalizeH="0" baseline="0" noProof="0" dirty="0">
                <a:ln>
                  <a:noFill/>
                </a:ln>
                <a:solidFill>
                  <a:srgbClr val="E7E6E6">
                    <a:lumMod val="25000"/>
                  </a:srgbClr>
                </a:solidFill>
                <a:effectLst/>
                <a:uLnTx/>
                <a:uFillTx/>
                <a:latin typeface="Aptos" panose="020B0004020202020204" pitchFamily="34" charset="0"/>
              </a:rPr>
              <a:t> </a:t>
            </a:r>
            <a:r>
              <a:rPr kumimoji="0" lang="en-US" sz="2400" b="0" i="0" u="none" strike="noStrike" kern="1200" cap="none" spc="0" normalizeH="0" baseline="0" noProof="0" dirty="0">
                <a:ln>
                  <a:noFill/>
                </a:ln>
                <a:solidFill>
                  <a:srgbClr val="E7E6E6">
                    <a:lumMod val="25000"/>
                  </a:srgbClr>
                </a:solidFill>
                <a:effectLst/>
                <a:uLnTx/>
                <a:uFillTx/>
                <a:latin typeface="Aptos" panose="020B0004020202020204" pitchFamily="34" charset="0"/>
              </a:rPr>
              <a:t>distribution</a:t>
            </a:r>
            <a:r>
              <a:rPr kumimoji="0" lang="en-US" sz="2800" b="0" i="0" u="none" strike="noStrike" kern="1200" cap="none" spc="0" normalizeH="0" baseline="0" noProof="0" dirty="0">
                <a:ln>
                  <a:noFill/>
                </a:ln>
                <a:solidFill>
                  <a:srgbClr val="E7E6E6">
                    <a:lumMod val="25000"/>
                  </a:srgbClr>
                </a:solidFill>
                <a:effectLst/>
                <a:uLnTx/>
                <a:uFillTx/>
                <a:latin typeface="Aptos" panose="020B0004020202020204" pitchFamily="34" charset="0"/>
              </a:rPr>
              <a:t> </a:t>
            </a:r>
            <a:endParaRPr lang="en-US" dirty="0">
              <a:latin typeface="Aptos" panose="020B0004020202020204" pitchFamily="34" charset="0"/>
            </a:endParaRPr>
          </a:p>
        </p:txBody>
      </p:sp>
      <p:sp>
        <p:nvSpPr>
          <p:cNvPr id="9" name="TextBox 8">
            <a:extLst>
              <a:ext uri="{FF2B5EF4-FFF2-40B4-BE49-F238E27FC236}">
                <a16:creationId xmlns:a16="http://schemas.microsoft.com/office/drawing/2014/main" id="{35B910B9-3FDA-034B-7DE0-29A07A12E7A2}"/>
              </a:ext>
            </a:extLst>
          </p:cNvPr>
          <p:cNvSpPr txBox="1"/>
          <p:nvPr/>
        </p:nvSpPr>
        <p:spPr>
          <a:xfrm>
            <a:off x="604433" y="1346293"/>
            <a:ext cx="10818071" cy="1431161"/>
          </a:xfrm>
          <a:prstGeom prst="rect">
            <a:avLst/>
          </a:prstGeom>
          <a:noFill/>
        </p:spPr>
        <p:txBody>
          <a:bodyPr wrap="square">
            <a:spAutoFit/>
          </a:bodyPr>
          <a:lstStyle/>
          <a:p>
            <a:pPr algn="l" fontAlgn="base">
              <a:spcBef>
                <a:spcPts val="1800"/>
              </a:spcBef>
              <a:spcAft>
                <a:spcPts val="1800"/>
              </a:spcAft>
              <a:buNone/>
            </a:pPr>
            <a:r>
              <a:rPr lang="en-US" b="1" i="0" dirty="0">
                <a:solidFill>
                  <a:srgbClr val="B62D16"/>
                </a:solidFill>
                <a:effectLst/>
                <a:latin typeface="Aptos" panose="020B0004020202020204" pitchFamily="34" charset="0"/>
              </a:rPr>
              <a:t>Empirical Rule of Standard Deviation</a:t>
            </a:r>
          </a:p>
          <a:p>
            <a:pPr algn="just" rtl="0" fontAlgn="base">
              <a:spcAft>
                <a:spcPts val="750"/>
              </a:spcAft>
            </a:pPr>
            <a:r>
              <a:rPr lang="en-US" b="0" i="0" dirty="0">
                <a:solidFill>
                  <a:srgbClr val="273239"/>
                </a:solidFill>
                <a:effectLst/>
                <a:latin typeface="Aptos" panose="020B0004020202020204" pitchFamily="34" charset="0"/>
              </a:rPr>
              <a:t>Generally, the normal distribution has a positive standard deviation, and the standard deviation divides the area of the normal curve into smaller parts, and each part defines the percentage of data that falls into a specific region. This is called the Empirical Rule of Standard Deviation in Normal Distribution.</a:t>
            </a:r>
          </a:p>
        </p:txBody>
      </p:sp>
      <p:sp>
        <p:nvSpPr>
          <p:cNvPr id="11" name="TextBox 10">
            <a:extLst>
              <a:ext uri="{FF2B5EF4-FFF2-40B4-BE49-F238E27FC236}">
                <a16:creationId xmlns:a16="http://schemas.microsoft.com/office/drawing/2014/main" id="{6AA34C73-A081-F0F1-66AE-9BFC7A1749CC}"/>
              </a:ext>
            </a:extLst>
          </p:cNvPr>
          <p:cNvSpPr txBox="1"/>
          <p:nvPr/>
        </p:nvSpPr>
        <p:spPr>
          <a:xfrm>
            <a:off x="439373" y="3429000"/>
            <a:ext cx="11148193" cy="2595582"/>
          </a:xfrm>
          <a:prstGeom prst="rect">
            <a:avLst/>
          </a:prstGeom>
          <a:solidFill>
            <a:schemeClr val="accent3">
              <a:lumMod val="20000"/>
              <a:lumOff val="80000"/>
            </a:schemeClr>
          </a:solidFill>
        </p:spPr>
        <p:txBody>
          <a:bodyPr wrap="square">
            <a:spAutoFit/>
          </a:bodyPr>
          <a:lstStyle/>
          <a:p>
            <a:pPr algn="just" rtl="0" fontAlgn="base">
              <a:spcAft>
                <a:spcPts val="750"/>
              </a:spcAft>
              <a:buNone/>
            </a:pPr>
            <a:r>
              <a:rPr lang="en-US" b="1" i="1" dirty="0">
                <a:solidFill>
                  <a:srgbClr val="B62D16"/>
                </a:solidFill>
                <a:effectLst/>
                <a:latin typeface="Aptos" panose="020B0004020202020204" pitchFamily="34" charset="0"/>
              </a:rPr>
              <a:t>Empirical Rule states that,</a:t>
            </a:r>
            <a:endParaRPr lang="en-US" b="0" i="1" dirty="0">
              <a:solidFill>
                <a:srgbClr val="B62D16"/>
              </a:solidFill>
              <a:effectLst/>
              <a:latin typeface="Aptos" panose="020B0004020202020204" pitchFamily="34" charset="0"/>
            </a:endParaRPr>
          </a:p>
          <a:p>
            <a:pPr algn="l" fontAlgn="base">
              <a:spcAft>
                <a:spcPts val="1800"/>
              </a:spcAft>
              <a:buFont typeface="Arial" panose="020B0604020202020204" pitchFamily="34" charset="0"/>
              <a:buChar char="•"/>
            </a:pPr>
            <a:r>
              <a:rPr lang="en-US" b="0" i="1" dirty="0">
                <a:solidFill>
                  <a:srgbClr val="B62D16"/>
                </a:solidFill>
                <a:effectLst/>
                <a:latin typeface="Aptos" panose="020B0004020202020204" pitchFamily="34" charset="0"/>
              </a:rPr>
              <a:t>68% </a:t>
            </a:r>
            <a:r>
              <a:rPr lang="en-US" b="0" i="1" dirty="0">
                <a:solidFill>
                  <a:srgbClr val="273239"/>
                </a:solidFill>
                <a:effectLst/>
                <a:latin typeface="Aptos" panose="020B0004020202020204" pitchFamily="34" charset="0"/>
              </a:rPr>
              <a:t>of the data approximately fall within one standard deviation of the mean, i.e. it falls between {</a:t>
            </a:r>
            <a:r>
              <a:rPr lang="en-US" b="1" i="1" dirty="0">
                <a:solidFill>
                  <a:srgbClr val="B62D16"/>
                </a:solidFill>
                <a:effectLst/>
                <a:latin typeface="Aptos" panose="020B0004020202020204" pitchFamily="34" charset="0"/>
              </a:rPr>
              <a:t>Mean - One Standard Deviation, and Mean + One Standard Deviation</a:t>
            </a:r>
            <a:r>
              <a:rPr lang="en-US" b="0" i="1" dirty="0">
                <a:solidFill>
                  <a:srgbClr val="B62D16"/>
                </a:solidFill>
                <a:effectLst/>
                <a:latin typeface="Aptos" panose="020B0004020202020204" pitchFamily="34" charset="0"/>
              </a:rPr>
              <a:t>}</a:t>
            </a:r>
          </a:p>
          <a:p>
            <a:pPr algn="l" fontAlgn="base">
              <a:spcAft>
                <a:spcPts val="1800"/>
              </a:spcAft>
              <a:buFont typeface="Arial" panose="020B0604020202020204" pitchFamily="34" charset="0"/>
              <a:buChar char="•"/>
            </a:pPr>
            <a:r>
              <a:rPr lang="en-US" b="0" i="1" dirty="0">
                <a:solidFill>
                  <a:srgbClr val="B62D16"/>
                </a:solidFill>
                <a:effectLst/>
                <a:latin typeface="Aptos" panose="020B0004020202020204" pitchFamily="34" charset="0"/>
              </a:rPr>
              <a:t>95% </a:t>
            </a:r>
            <a:r>
              <a:rPr lang="en-US" b="0" i="1" dirty="0">
                <a:solidFill>
                  <a:srgbClr val="273239"/>
                </a:solidFill>
                <a:effectLst/>
                <a:latin typeface="Aptos" panose="020B0004020202020204" pitchFamily="34" charset="0"/>
              </a:rPr>
              <a:t>of the data approximately fall within two standard deviations of the mean, i.e. it falls between {</a:t>
            </a:r>
            <a:r>
              <a:rPr lang="en-US" b="1" i="1" dirty="0">
                <a:solidFill>
                  <a:srgbClr val="B62D16"/>
                </a:solidFill>
                <a:effectLst/>
                <a:latin typeface="Aptos" panose="020B0004020202020204" pitchFamily="34" charset="0"/>
              </a:rPr>
              <a:t>Mean - Two Standard Deviation, and Mean + Two Standard Deviation</a:t>
            </a:r>
            <a:r>
              <a:rPr lang="en-US" b="0" i="1" dirty="0">
                <a:solidFill>
                  <a:srgbClr val="273239"/>
                </a:solidFill>
                <a:effectLst/>
                <a:latin typeface="Aptos" panose="020B0004020202020204" pitchFamily="34" charset="0"/>
              </a:rPr>
              <a:t>}</a:t>
            </a:r>
          </a:p>
          <a:p>
            <a:pPr algn="l" fontAlgn="base">
              <a:spcAft>
                <a:spcPts val="1800"/>
              </a:spcAft>
              <a:buFont typeface="Arial" panose="020B0604020202020204" pitchFamily="34" charset="0"/>
              <a:buChar char="•"/>
            </a:pPr>
            <a:r>
              <a:rPr lang="en-US" b="0" i="1" dirty="0">
                <a:solidFill>
                  <a:srgbClr val="B62D16"/>
                </a:solidFill>
                <a:effectLst/>
                <a:latin typeface="Aptos" panose="020B0004020202020204" pitchFamily="34" charset="0"/>
              </a:rPr>
              <a:t>99.7% </a:t>
            </a:r>
            <a:r>
              <a:rPr lang="en-US" b="0" i="1" dirty="0">
                <a:solidFill>
                  <a:srgbClr val="273239"/>
                </a:solidFill>
                <a:effectLst/>
                <a:latin typeface="Aptos" panose="020B0004020202020204" pitchFamily="34" charset="0"/>
              </a:rPr>
              <a:t>of the data approximately fall within a third standard deviation of the mean, i.e. it falls between {</a:t>
            </a:r>
            <a:r>
              <a:rPr lang="en-US" b="1" i="1" dirty="0">
                <a:solidFill>
                  <a:srgbClr val="B62D16"/>
                </a:solidFill>
                <a:effectLst/>
                <a:latin typeface="Aptos" panose="020B0004020202020204" pitchFamily="34" charset="0"/>
              </a:rPr>
              <a:t>Mean - Third Standard Deviation, and Mean + Third Standard Deviation</a:t>
            </a:r>
            <a:r>
              <a:rPr lang="en-US" b="0" i="1" dirty="0">
                <a:solidFill>
                  <a:srgbClr val="273239"/>
                </a:solidFill>
                <a:effectLst/>
                <a:latin typeface="Aptos" panose="020B0004020202020204" pitchFamily="34" charset="0"/>
              </a:rPr>
              <a:t>}</a:t>
            </a:r>
          </a:p>
        </p:txBody>
      </p:sp>
    </p:spTree>
    <p:extLst>
      <p:ext uri="{BB962C8B-B14F-4D97-AF65-F5344CB8AC3E}">
        <p14:creationId xmlns:p14="http://schemas.microsoft.com/office/powerpoint/2010/main" val="34699458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47290CA-6ED0-D05D-B915-B368D9D40E2B}"/>
              </a:ext>
            </a:extLst>
          </p:cNvPr>
          <p:cNvSpPr txBox="1"/>
          <p:nvPr/>
        </p:nvSpPr>
        <p:spPr>
          <a:xfrm>
            <a:off x="569626" y="854440"/>
            <a:ext cx="2863122" cy="389744"/>
          </a:xfrm>
          <a:prstGeom prst="rect">
            <a:avLst/>
          </a:prstGeom>
        </p:spPr>
        <p:txBody>
          <a:bodyPr vert="horz" wrap="none" lIns="91440" tIns="45720" rIns="91440" bIns="45720" rtlCol="0">
            <a:noAutofit/>
          </a:bodyPr>
          <a:lstStyle/>
          <a:p>
            <a:pPr marL="0" indent="0" algn="l">
              <a:lnSpc>
                <a:spcPts val="1800"/>
              </a:lnSpc>
              <a:spcAft>
                <a:spcPts val="600"/>
              </a:spcAft>
              <a:buNone/>
            </a:pPr>
            <a:r>
              <a:rPr lang="af-ZA" sz="2400" dirty="0">
                <a:solidFill>
                  <a:prstClr val="black">
                    <a:lumMod val="75000"/>
                    <a:lumOff val="25000"/>
                  </a:prstClr>
                </a:solidFill>
                <a:latin typeface="Aptos" panose="020B0004020202020204" pitchFamily="34" charset="0"/>
                <a:cs typeface="Segoe UI" panose="020B0502040204020203" pitchFamily="34" charset="0"/>
              </a:rPr>
              <a:t>How to check the normality of data ?</a:t>
            </a:r>
            <a:endParaRPr lang="en-US" sz="2400" dirty="0">
              <a:solidFill>
                <a:prstClr val="black">
                  <a:lumMod val="75000"/>
                  <a:lumOff val="25000"/>
                </a:prstClr>
              </a:solidFill>
              <a:latin typeface="Aptos" panose="020B0004020202020204" pitchFamily="34" charset="0"/>
              <a:cs typeface="Segoe UI" panose="020B0502040204020203" pitchFamily="34" charset="0"/>
            </a:endParaRPr>
          </a:p>
        </p:txBody>
      </p:sp>
      <p:sp>
        <p:nvSpPr>
          <p:cNvPr id="4" name="TextBox 3">
            <a:extLst>
              <a:ext uri="{FF2B5EF4-FFF2-40B4-BE49-F238E27FC236}">
                <a16:creationId xmlns:a16="http://schemas.microsoft.com/office/drawing/2014/main" id="{34FB2181-5F03-A8AD-51E2-F20E62541B18}"/>
              </a:ext>
            </a:extLst>
          </p:cNvPr>
          <p:cNvSpPr txBox="1"/>
          <p:nvPr/>
        </p:nvSpPr>
        <p:spPr>
          <a:xfrm>
            <a:off x="569626" y="1401660"/>
            <a:ext cx="9395085" cy="1754326"/>
          </a:xfrm>
          <a:prstGeom prst="rect">
            <a:avLst/>
          </a:prstGeom>
          <a:noFill/>
        </p:spPr>
        <p:txBody>
          <a:bodyPr wrap="square">
            <a:spAutoFit/>
          </a:bodyPr>
          <a:lstStyle/>
          <a:p>
            <a:pPr>
              <a:buNone/>
            </a:pPr>
            <a:r>
              <a:rPr lang="en-US" b="1" dirty="0">
                <a:solidFill>
                  <a:srgbClr val="B62D16"/>
                </a:solidFill>
                <a:latin typeface="Aptos" panose="020B0004020202020204" pitchFamily="34" charset="0"/>
              </a:rPr>
              <a:t>Visual Inspection</a:t>
            </a:r>
          </a:p>
          <a:p>
            <a:pPr>
              <a:buFont typeface="Arial" panose="020B0604020202020204" pitchFamily="34" charset="0"/>
              <a:buChar char="•"/>
            </a:pPr>
            <a:r>
              <a:rPr lang="en-US" b="1" dirty="0">
                <a:solidFill>
                  <a:srgbClr val="B62D16"/>
                </a:solidFill>
                <a:latin typeface="Aptos" panose="020B0004020202020204" pitchFamily="34" charset="0"/>
              </a:rPr>
              <a:t>Histogram</a:t>
            </a:r>
            <a:r>
              <a:rPr lang="en-US" dirty="0">
                <a:latin typeface="Aptos" panose="020B0004020202020204" pitchFamily="34" charset="0"/>
              </a:rPr>
              <a:t>: Create a histogram and observe the shape of the data. If it appears bell-shaped and symmetric around the mean, it is likely normally distributed.</a:t>
            </a:r>
          </a:p>
          <a:p>
            <a:pPr>
              <a:buFont typeface="Arial" panose="020B0604020202020204" pitchFamily="34" charset="0"/>
              <a:buChar char="•"/>
            </a:pPr>
            <a:endParaRPr lang="en-US" dirty="0">
              <a:latin typeface="Aptos" panose="020B0004020202020204" pitchFamily="34" charset="0"/>
            </a:endParaRPr>
          </a:p>
          <a:p>
            <a:pPr>
              <a:buFont typeface="Arial" panose="020B0604020202020204" pitchFamily="34" charset="0"/>
              <a:buChar char="•"/>
            </a:pPr>
            <a:r>
              <a:rPr lang="en-US" b="1" dirty="0">
                <a:solidFill>
                  <a:srgbClr val="B62D16"/>
                </a:solidFill>
                <a:latin typeface="Aptos" panose="020B0004020202020204" pitchFamily="34" charset="0"/>
              </a:rPr>
              <a:t>Q-Q Plot</a:t>
            </a:r>
            <a:r>
              <a:rPr lang="en-US" dirty="0">
                <a:latin typeface="Aptos" panose="020B0004020202020204" pitchFamily="34" charset="0"/>
              </a:rPr>
              <a:t>: Compares the observed values to the expected values from a normal distribution. If the points fall approximately along a straight line, this indicates normality.</a:t>
            </a:r>
          </a:p>
        </p:txBody>
      </p:sp>
      <p:sp>
        <p:nvSpPr>
          <p:cNvPr id="6" name="TextBox 5">
            <a:extLst>
              <a:ext uri="{FF2B5EF4-FFF2-40B4-BE49-F238E27FC236}">
                <a16:creationId xmlns:a16="http://schemas.microsoft.com/office/drawing/2014/main" id="{91952D3A-4482-3D0A-99C9-0EDDFE6D2DFF}"/>
              </a:ext>
            </a:extLst>
          </p:cNvPr>
          <p:cNvSpPr txBox="1"/>
          <p:nvPr/>
        </p:nvSpPr>
        <p:spPr>
          <a:xfrm>
            <a:off x="569626" y="3429000"/>
            <a:ext cx="10609289" cy="1200329"/>
          </a:xfrm>
          <a:prstGeom prst="rect">
            <a:avLst/>
          </a:prstGeom>
          <a:noFill/>
        </p:spPr>
        <p:txBody>
          <a:bodyPr wrap="square">
            <a:spAutoFit/>
          </a:bodyPr>
          <a:lstStyle/>
          <a:p>
            <a:pPr>
              <a:buNone/>
            </a:pPr>
            <a:r>
              <a:rPr lang="en-US" b="1" dirty="0">
                <a:solidFill>
                  <a:srgbClr val="B62D16"/>
                </a:solidFill>
                <a:latin typeface="Aptos" panose="020B0004020202020204" pitchFamily="34" charset="0"/>
              </a:rPr>
              <a:t>Statistical Tests</a:t>
            </a:r>
          </a:p>
          <a:p>
            <a:pPr>
              <a:buFont typeface="Arial" panose="020B0604020202020204" pitchFamily="34" charset="0"/>
              <a:buChar char="•"/>
            </a:pPr>
            <a:r>
              <a:rPr lang="en-US" b="1" dirty="0">
                <a:solidFill>
                  <a:srgbClr val="B62D16"/>
                </a:solidFill>
                <a:latin typeface="Aptos" panose="020B0004020202020204" pitchFamily="34" charset="0"/>
              </a:rPr>
              <a:t>Shapiro–Wilk Test</a:t>
            </a:r>
            <a:r>
              <a:rPr lang="en-US" dirty="0">
                <a:latin typeface="Aptos" panose="020B0004020202020204" pitchFamily="34" charset="0"/>
              </a:rPr>
              <a:t>: One of the most common normality tests.</a:t>
            </a:r>
          </a:p>
          <a:p>
            <a:pPr>
              <a:buFont typeface="Arial" panose="020B0604020202020204" pitchFamily="34" charset="0"/>
              <a:buChar char="•"/>
            </a:pPr>
            <a:r>
              <a:rPr lang="en-US" b="1" dirty="0">
                <a:solidFill>
                  <a:srgbClr val="B62D16"/>
                </a:solidFill>
                <a:latin typeface="Aptos" panose="020B0004020202020204" pitchFamily="34" charset="0"/>
              </a:rPr>
              <a:t>Kolmogorov–Smirnov Test</a:t>
            </a:r>
            <a:r>
              <a:rPr lang="en-US" dirty="0">
                <a:latin typeface="Aptos" panose="020B0004020202020204" pitchFamily="34" charset="0"/>
              </a:rPr>
              <a:t>: Similar to Shapiro–Wilk, but less accurate for small samples.</a:t>
            </a:r>
          </a:p>
          <a:p>
            <a:pPr>
              <a:buFont typeface="Arial" panose="020B0604020202020204" pitchFamily="34" charset="0"/>
              <a:buChar char="•"/>
            </a:pPr>
            <a:r>
              <a:rPr lang="en-US" b="1" dirty="0">
                <a:solidFill>
                  <a:srgbClr val="B62D16"/>
                </a:solidFill>
                <a:latin typeface="Aptos" panose="020B0004020202020204" pitchFamily="34" charset="0"/>
              </a:rPr>
              <a:t>Anderson–Darling Test</a:t>
            </a:r>
            <a:r>
              <a:rPr lang="en-US" dirty="0">
                <a:latin typeface="Aptos" panose="020B0004020202020204" pitchFamily="34" charset="0"/>
              </a:rPr>
              <a:t>: Tests the same hypothesis with higher sensitivity.</a:t>
            </a:r>
          </a:p>
        </p:txBody>
      </p:sp>
      <p:sp>
        <p:nvSpPr>
          <p:cNvPr id="8" name="Rectangle 2">
            <a:extLst>
              <a:ext uri="{FF2B5EF4-FFF2-40B4-BE49-F238E27FC236}">
                <a16:creationId xmlns:a16="http://schemas.microsoft.com/office/drawing/2014/main" id="{609F7DAE-C619-CED6-6134-BB6CE2B4A7FD}"/>
              </a:ext>
            </a:extLst>
          </p:cNvPr>
          <p:cNvSpPr>
            <a:spLocks noChangeArrowheads="1"/>
          </p:cNvSpPr>
          <p:nvPr/>
        </p:nvSpPr>
        <p:spPr bwMode="auto">
          <a:xfrm>
            <a:off x="569626" y="4902343"/>
            <a:ext cx="9395085"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dirty="0">
                <a:ln>
                  <a:noFill/>
                </a:ln>
                <a:solidFill>
                  <a:srgbClr val="B62D16"/>
                </a:solidFill>
                <a:effectLst/>
                <a:latin typeface="Aptos" panose="020B0004020202020204" pitchFamily="34" charset="0"/>
              </a:rPr>
              <a:t>Sample size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ptos" panose="020B0004020202020204" pitchFamily="34" charset="0"/>
              </a:rPr>
              <a:t>For sample sizes </a:t>
            </a:r>
            <a:r>
              <a:rPr kumimoji="0" lang="en-US" altLang="en-US" sz="1800" b="0" i="0" u="none" strike="noStrike" cap="none" normalizeH="0" baseline="0" dirty="0">
                <a:ln>
                  <a:noFill/>
                </a:ln>
                <a:solidFill>
                  <a:srgbClr val="B62D16"/>
                </a:solidFill>
                <a:effectLst/>
                <a:latin typeface="Aptos" panose="020B0004020202020204" pitchFamily="34" charset="0"/>
              </a:rPr>
              <a:t>exceeding 30</a:t>
            </a:r>
            <a:r>
              <a:rPr kumimoji="0" lang="en-US" altLang="en-US" sz="1800" b="0" i="0" u="none" strike="noStrike" cap="none" normalizeH="0" baseline="0" dirty="0">
                <a:ln>
                  <a:noFill/>
                </a:ln>
                <a:solidFill>
                  <a:schemeClr val="tx1"/>
                </a:solidFill>
                <a:effectLst/>
                <a:latin typeface="Aptos" panose="020B0004020202020204" pitchFamily="34" charset="0"/>
              </a:rPr>
              <a:t>, the distribution of the sample means can be reasonably assumed to approximate normality</a:t>
            </a:r>
            <a:r>
              <a:rPr lang="en-US" altLang="en-US" dirty="0">
                <a:latin typeface="Aptos" panose="020B0004020202020204" pitchFamily="34" charset="0"/>
              </a:rPr>
              <a:t>.</a:t>
            </a:r>
            <a:endParaRPr kumimoji="0" lang="en-US" altLang="en-US" sz="1800" b="0" i="0" u="none" strike="noStrike" cap="none" normalizeH="0" baseline="0" dirty="0">
              <a:ln>
                <a:noFill/>
              </a:ln>
              <a:solidFill>
                <a:schemeClr val="tx1"/>
              </a:solidFill>
              <a:effectLst/>
              <a:latin typeface="Aptos" panose="020B0004020202020204" pitchFamily="34" charset="0"/>
            </a:endParaRPr>
          </a:p>
        </p:txBody>
      </p:sp>
    </p:spTree>
    <p:extLst>
      <p:ext uri="{BB962C8B-B14F-4D97-AF65-F5344CB8AC3E}">
        <p14:creationId xmlns:p14="http://schemas.microsoft.com/office/powerpoint/2010/main" val="10685850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B3F9BCF-C880-4123-BF06-B8503AE9A020}"/>
              </a:ext>
            </a:extLst>
          </p:cNvPr>
          <p:cNvSpPr txBox="1"/>
          <p:nvPr/>
        </p:nvSpPr>
        <p:spPr>
          <a:xfrm>
            <a:off x="333532" y="1263161"/>
            <a:ext cx="11298836" cy="1200329"/>
          </a:xfrm>
          <a:prstGeom prst="rect">
            <a:avLst/>
          </a:prstGeom>
          <a:noFill/>
        </p:spPr>
        <p:txBody>
          <a:bodyPr wrap="square">
            <a:spAutoFit/>
          </a:bodyPr>
          <a:lstStyle/>
          <a:p>
            <a:pPr>
              <a:buNone/>
            </a:pPr>
            <a:r>
              <a:rPr lang="en-US" dirty="0">
                <a:latin typeface="Aptos" panose="020B0004020202020204" pitchFamily="34" charset="0"/>
              </a:rPr>
              <a:t>A </a:t>
            </a:r>
            <a:r>
              <a:rPr lang="en-US" b="1" dirty="0">
                <a:solidFill>
                  <a:srgbClr val="B62D16"/>
                </a:solidFill>
                <a:latin typeface="Aptos" panose="020B0004020202020204" pitchFamily="34" charset="0"/>
              </a:rPr>
              <a:t>skewed distribution</a:t>
            </a:r>
            <a:r>
              <a:rPr lang="en-US" dirty="0">
                <a:latin typeface="Aptos" panose="020B0004020202020204" pitchFamily="34" charset="0"/>
              </a:rPr>
              <a:t> is a type of probability distribution in which the data values are not symmetrically distributed around the mean</a:t>
            </a:r>
            <a:r>
              <a:rPr lang="en-US" dirty="0">
                <a:solidFill>
                  <a:srgbClr val="B62D16"/>
                </a:solidFill>
                <a:latin typeface="Aptos" panose="020B0004020202020204" pitchFamily="34" charset="0"/>
              </a:rPr>
              <a:t>. Unlike the </a:t>
            </a:r>
            <a:r>
              <a:rPr lang="en-US" b="1" dirty="0">
                <a:solidFill>
                  <a:srgbClr val="B62D16"/>
                </a:solidFill>
                <a:latin typeface="Aptos" panose="020B0004020202020204" pitchFamily="34" charset="0"/>
              </a:rPr>
              <a:t>normal distribution</a:t>
            </a:r>
            <a:r>
              <a:rPr lang="en-US" dirty="0">
                <a:solidFill>
                  <a:srgbClr val="B62D16"/>
                </a:solidFill>
                <a:latin typeface="Aptos" panose="020B0004020202020204" pitchFamily="34" charset="0"/>
              </a:rPr>
              <a:t>, where the left and right sides are mirror images</a:t>
            </a:r>
            <a:r>
              <a:rPr lang="en-US" dirty="0">
                <a:latin typeface="Aptos" panose="020B0004020202020204" pitchFamily="34" charset="0"/>
              </a:rPr>
              <a:t>, skewed distributions have one tail longer or stretched out more than the other.</a:t>
            </a:r>
          </a:p>
          <a:p>
            <a:r>
              <a:rPr lang="en-US" dirty="0">
                <a:latin typeface="Aptos" panose="020B0004020202020204" pitchFamily="34" charset="0"/>
              </a:rPr>
              <a:t>Skewness is a measure of the </a:t>
            </a:r>
            <a:r>
              <a:rPr lang="en-US" b="1" dirty="0">
                <a:latin typeface="Aptos" panose="020B0004020202020204" pitchFamily="34" charset="0"/>
              </a:rPr>
              <a:t>asymmetry</a:t>
            </a:r>
            <a:r>
              <a:rPr lang="en-US" dirty="0">
                <a:latin typeface="Aptos" panose="020B0004020202020204" pitchFamily="34" charset="0"/>
              </a:rPr>
              <a:t> of the data distribution.</a:t>
            </a:r>
          </a:p>
        </p:txBody>
      </p:sp>
      <p:sp>
        <p:nvSpPr>
          <p:cNvPr id="5" name="TextBox 4">
            <a:extLst>
              <a:ext uri="{FF2B5EF4-FFF2-40B4-BE49-F238E27FC236}">
                <a16:creationId xmlns:a16="http://schemas.microsoft.com/office/drawing/2014/main" id="{1132854B-1F13-9839-A934-EB6731D2333F}"/>
              </a:ext>
            </a:extLst>
          </p:cNvPr>
          <p:cNvSpPr txBox="1"/>
          <p:nvPr/>
        </p:nvSpPr>
        <p:spPr>
          <a:xfrm>
            <a:off x="207363" y="2594694"/>
            <a:ext cx="11777273" cy="3693319"/>
          </a:xfrm>
          <a:prstGeom prst="rect">
            <a:avLst/>
          </a:prstGeom>
          <a:noFill/>
        </p:spPr>
        <p:txBody>
          <a:bodyPr wrap="square">
            <a:spAutoFit/>
          </a:bodyPr>
          <a:lstStyle/>
          <a:p>
            <a:pPr>
              <a:buNone/>
            </a:pPr>
            <a:r>
              <a:rPr lang="en-US" b="1" u="sng" dirty="0">
                <a:latin typeface="Aptos" panose="020B0004020202020204" pitchFamily="34" charset="0"/>
              </a:rPr>
              <a:t>Types of Skewness</a:t>
            </a:r>
          </a:p>
          <a:p>
            <a:pPr>
              <a:buFont typeface="+mj-lt"/>
              <a:buAutoNum type="arabicPeriod"/>
            </a:pPr>
            <a:r>
              <a:rPr lang="en-US" b="1" dirty="0">
                <a:solidFill>
                  <a:srgbClr val="B62D16"/>
                </a:solidFill>
                <a:latin typeface="Aptos" panose="020B0004020202020204" pitchFamily="34" charset="0"/>
              </a:rPr>
              <a:t>Positively Skewed Distribution (Right-Skewed)</a:t>
            </a:r>
            <a:endParaRPr lang="en-US" dirty="0">
              <a:solidFill>
                <a:srgbClr val="B62D16"/>
              </a:solidFill>
              <a:latin typeface="Aptos" panose="020B0004020202020204" pitchFamily="34" charset="0"/>
            </a:endParaRPr>
          </a:p>
          <a:p>
            <a:pPr marL="742950" lvl="1" indent="-285750">
              <a:buFont typeface="+mj-lt"/>
              <a:buAutoNum type="arabicPeriod"/>
            </a:pPr>
            <a:r>
              <a:rPr lang="en-US" dirty="0">
                <a:latin typeface="Aptos" panose="020B0004020202020204" pitchFamily="34" charset="0"/>
              </a:rPr>
              <a:t>The </a:t>
            </a:r>
            <a:r>
              <a:rPr lang="en-US" b="1" dirty="0">
                <a:latin typeface="Aptos" panose="020B0004020202020204" pitchFamily="34" charset="0"/>
              </a:rPr>
              <a:t>tail</a:t>
            </a:r>
            <a:r>
              <a:rPr lang="en-US" dirty="0">
                <a:latin typeface="Aptos" panose="020B0004020202020204" pitchFamily="34" charset="0"/>
              </a:rPr>
              <a:t> of the distribution extends to the </a:t>
            </a:r>
            <a:r>
              <a:rPr lang="en-US" b="1" dirty="0">
                <a:latin typeface="Aptos" panose="020B0004020202020204" pitchFamily="34" charset="0"/>
              </a:rPr>
              <a:t>right (positive side)</a:t>
            </a:r>
            <a:r>
              <a:rPr lang="en-US" dirty="0">
                <a:latin typeface="Aptos" panose="020B0004020202020204" pitchFamily="34" charset="0"/>
              </a:rPr>
              <a:t>.</a:t>
            </a:r>
          </a:p>
          <a:p>
            <a:pPr marL="742950" lvl="1" indent="-285750">
              <a:buFont typeface="+mj-lt"/>
              <a:buAutoNum type="arabicPeriod"/>
            </a:pPr>
            <a:r>
              <a:rPr lang="en-US" dirty="0">
                <a:latin typeface="Aptos" panose="020B0004020202020204" pitchFamily="34" charset="0"/>
              </a:rPr>
              <a:t>Most of the data points are concentrated on the left side (lower values).</a:t>
            </a:r>
          </a:p>
          <a:p>
            <a:pPr marL="742950" lvl="1" indent="-285750">
              <a:buFont typeface="+mj-lt"/>
              <a:buAutoNum type="arabicPeriod"/>
            </a:pPr>
            <a:r>
              <a:rPr lang="en-US" dirty="0">
                <a:latin typeface="Aptos" panose="020B0004020202020204" pitchFamily="34" charset="0"/>
              </a:rPr>
              <a:t>The </a:t>
            </a:r>
            <a:r>
              <a:rPr lang="en-US" b="1" dirty="0">
                <a:latin typeface="Aptos" panose="020B0004020202020204" pitchFamily="34" charset="0"/>
              </a:rPr>
              <a:t>mean &gt; median &gt; mode</a:t>
            </a:r>
            <a:r>
              <a:rPr lang="en-US" dirty="0">
                <a:latin typeface="Aptos" panose="020B0004020202020204" pitchFamily="34" charset="0"/>
              </a:rPr>
              <a:t>.</a:t>
            </a:r>
          </a:p>
          <a:p>
            <a:pPr marL="742950" lvl="1" indent="-285750">
              <a:buFont typeface="+mj-lt"/>
              <a:buAutoNum type="arabicPeriod"/>
            </a:pPr>
            <a:r>
              <a:rPr lang="en-US" b="1" dirty="0">
                <a:latin typeface="Aptos" panose="020B0004020202020204" pitchFamily="34" charset="0"/>
              </a:rPr>
              <a:t>Example:</a:t>
            </a:r>
            <a:r>
              <a:rPr lang="en-US" dirty="0">
                <a:latin typeface="Aptos" panose="020B0004020202020204" pitchFamily="34" charset="0"/>
              </a:rPr>
              <a:t> Income distribution in many countries — most people earn moderate wages, while a small number earn very high incomes.</a:t>
            </a:r>
          </a:p>
          <a:p>
            <a:pPr marL="742950" lvl="1" indent="-285750">
              <a:buFont typeface="+mj-lt"/>
              <a:buAutoNum type="arabicPeriod"/>
            </a:pPr>
            <a:endParaRPr lang="en-US" dirty="0">
              <a:latin typeface="Aptos" panose="020B0004020202020204" pitchFamily="34" charset="0"/>
            </a:endParaRPr>
          </a:p>
          <a:p>
            <a:pPr>
              <a:buFont typeface="+mj-lt"/>
              <a:buAutoNum type="arabicPeriod"/>
            </a:pPr>
            <a:r>
              <a:rPr lang="en-US" b="1" dirty="0">
                <a:solidFill>
                  <a:srgbClr val="B62D16"/>
                </a:solidFill>
                <a:latin typeface="Aptos" panose="020B0004020202020204" pitchFamily="34" charset="0"/>
              </a:rPr>
              <a:t>Negatively Skewed Distribution (Left-Skewed)</a:t>
            </a:r>
            <a:endParaRPr lang="en-US" dirty="0">
              <a:solidFill>
                <a:srgbClr val="B62D16"/>
              </a:solidFill>
              <a:latin typeface="Aptos" panose="020B0004020202020204" pitchFamily="34" charset="0"/>
            </a:endParaRPr>
          </a:p>
          <a:p>
            <a:pPr marL="742950" lvl="1" indent="-285750">
              <a:buFont typeface="+mj-lt"/>
              <a:buAutoNum type="arabicPeriod"/>
            </a:pPr>
            <a:r>
              <a:rPr lang="en-US" dirty="0">
                <a:latin typeface="Aptos" panose="020B0004020202020204" pitchFamily="34" charset="0"/>
              </a:rPr>
              <a:t>The </a:t>
            </a:r>
            <a:r>
              <a:rPr lang="en-US" b="1" dirty="0">
                <a:latin typeface="Aptos" panose="020B0004020202020204" pitchFamily="34" charset="0"/>
              </a:rPr>
              <a:t>tail</a:t>
            </a:r>
            <a:r>
              <a:rPr lang="en-US" dirty="0">
                <a:latin typeface="Aptos" panose="020B0004020202020204" pitchFamily="34" charset="0"/>
              </a:rPr>
              <a:t> of the distribution extends to the </a:t>
            </a:r>
            <a:r>
              <a:rPr lang="en-US" b="1" dirty="0">
                <a:latin typeface="Aptos" panose="020B0004020202020204" pitchFamily="34" charset="0"/>
              </a:rPr>
              <a:t>left (negative side)</a:t>
            </a:r>
            <a:r>
              <a:rPr lang="en-US" dirty="0">
                <a:latin typeface="Aptos" panose="020B0004020202020204" pitchFamily="34" charset="0"/>
              </a:rPr>
              <a:t>.</a:t>
            </a:r>
          </a:p>
          <a:p>
            <a:pPr marL="742950" lvl="1" indent="-285750">
              <a:buFont typeface="+mj-lt"/>
              <a:buAutoNum type="arabicPeriod"/>
            </a:pPr>
            <a:r>
              <a:rPr lang="en-US" dirty="0">
                <a:latin typeface="Aptos" panose="020B0004020202020204" pitchFamily="34" charset="0"/>
              </a:rPr>
              <a:t>Most of the data points are concentrated on the right side (higher values).</a:t>
            </a:r>
          </a:p>
          <a:p>
            <a:pPr marL="742950" lvl="1" indent="-285750">
              <a:buFont typeface="+mj-lt"/>
              <a:buAutoNum type="arabicPeriod"/>
            </a:pPr>
            <a:r>
              <a:rPr lang="en-US" dirty="0">
                <a:latin typeface="Aptos" panose="020B0004020202020204" pitchFamily="34" charset="0"/>
              </a:rPr>
              <a:t>The </a:t>
            </a:r>
            <a:r>
              <a:rPr lang="en-US" b="1" dirty="0">
                <a:latin typeface="Aptos" panose="020B0004020202020204" pitchFamily="34" charset="0"/>
              </a:rPr>
              <a:t>mean &lt; median &lt; mode</a:t>
            </a:r>
            <a:r>
              <a:rPr lang="en-US" dirty="0">
                <a:latin typeface="Aptos" panose="020B0004020202020204" pitchFamily="34" charset="0"/>
              </a:rPr>
              <a:t>.</a:t>
            </a:r>
          </a:p>
          <a:p>
            <a:pPr marL="742950" lvl="1" indent="-285750">
              <a:buFont typeface="+mj-lt"/>
              <a:buAutoNum type="arabicPeriod"/>
            </a:pPr>
            <a:r>
              <a:rPr lang="en-US" b="1" dirty="0">
                <a:latin typeface="Aptos" panose="020B0004020202020204" pitchFamily="34" charset="0"/>
              </a:rPr>
              <a:t>Example:</a:t>
            </a:r>
            <a:r>
              <a:rPr lang="en-US" dirty="0">
                <a:latin typeface="Aptos" panose="020B0004020202020204" pitchFamily="34" charset="0"/>
              </a:rPr>
              <a:t> Age of retirement — most people retire at an older age, with a few retiring much earlier.</a:t>
            </a:r>
          </a:p>
        </p:txBody>
      </p:sp>
      <p:sp>
        <p:nvSpPr>
          <p:cNvPr id="2" name="TextBox 1">
            <a:extLst>
              <a:ext uri="{FF2B5EF4-FFF2-40B4-BE49-F238E27FC236}">
                <a16:creationId xmlns:a16="http://schemas.microsoft.com/office/drawing/2014/main" id="{3079AD69-53E2-F423-EC87-E02E5D3AFCB8}"/>
              </a:ext>
            </a:extLst>
          </p:cNvPr>
          <p:cNvSpPr txBox="1"/>
          <p:nvPr/>
        </p:nvSpPr>
        <p:spPr>
          <a:xfrm>
            <a:off x="584617" y="873137"/>
            <a:ext cx="3057993" cy="258820"/>
          </a:xfrm>
          <a:prstGeom prst="rect">
            <a:avLst/>
          </a:prstGeom>
        </p:spPr>
        <p:txBody>
          <a:bodyPr vert="horz" wrap="none" lIns="91440" tIns="45720" rIns="91440" bIns="45720" rtlCol="0">
            <a:noAutofit/>
          </a:bodyPr>
          <a:lstStyle/>
          <a:p>
            <a:pPr>
              <a:lnSpc>
                <a:spcPts val="1800"/>
              </a:lnSpc>
              <a:spcAft>
                <a:spcPts val="600"/>
              </a:spcAft>
            </a:pPr>
            <a:r>
              <a:rPr lang="en-US" sz="2400" dirty="0">
                <a:latin typeface="Aptos" panose="020B0004020202020204" pitchFamily="34" charset="0"/>
              </a:rPr>
              <a:t>Skewed Distribution</a:t>
            </a:r>
          </a:p>
          <a:p>
            <a:pPr marL="0" indent="0" algn="l">
              <a:lnSpc>
                <a:spcPts val="1800"/>
              </a:lnSpc>
              <a:spcAft>
                <a:spcPts val="600"/>
              </a:spcAft>
              <a:buNone/>
            </a:pPr>
            <a:endParaRPr lang="en-US" sz="2400" dirty="0">
              <a:solidFill>
                <a:prstClr val="black">
                  <a:lumMod val="75000"/>
                  <a:lumOff val="25000"/>
                </a:prstClr>
              </a:solidFill>
              <a:latin typeface="Aptos" panose="020B0004020202020204" pitchFamily="34" charset="0"/>
              <a:cs typeface="Segoe UI" panose="020B0502040204020203" pitchFamily="34" charset="0"/>
            </a:endParaRPr>
          </a:p>
        </p:txBody>
      </p:sp>
    </p:spTree>
    <p:extLst>
      <p:ext uri="{BB962C8B-B14F-4D97-AF65-F5344CB8AC3E}">
        <p14:creationId xmlns:p14="http://schemas.microsoft.com/office/powerpoint/2010/main" val="30374106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26FB1D6-EED4-EE39-CAB8-3567316D1D88}"/>
              </a:ext>
            </a:extLst>
          </p:cNvPr>
          <p:cNvSpPr txBox="1"/>
          <p:nvPr/>
        </p:nvSpPr>
        <p:spPr>
          <a:xfrm>
            <a:off x="678304" y="1409475"/>
            <a:ext cx="10099623" cy="2031325"/>
          </a:xfrm>
          <a:prstGeom prst="rect">
            <a:avLst/>
          </a:prstGeom>
          <a:noFill/>
        </p:spPr>
        <p:txBody>
          <a:bodyPr wrap="square">
            <a:spAutoFit/>
          </a:bodyPr>
          <a:lstStyle/>
          <a:p>
            <a:pPr>
              <a:buNone/>
            </a:pPr>
            <a:r>
              <a:rPr lang="en-US" b="1" dirty="0">
                <a:solidFill>
                  <a:srgbClr val="B62D16"/>
                </a:solidFill>
              </a:rPr>
              <a:t>Key Characteristics</a:t>
            </a:r>
          </a:p>
          <a:p>
            <a:pPr>
              <a:buFont typeface="Arial" panose="020B0604020202020204" pitchFamily="34" charset="0"/>
              <a:buChar char="•"/>
            </a:pPr>
            <a:r>
              <a:rPr lang="en-US" b="1" dirty="0">
                <a:solidFill>
                  <a:srgbClr val="B62D16"/>
                </a:solidFill>
              </a:rPr>
              <a:t>Asymmetry</a:t>
            </a:r>
            <a:r>
              <a:rPr lang="en-US" b="1" dirty="0"/>
              <a:t>:</a:t>
            </a:r>
            <a:r>
              <a:rPr lang="en-US" dirty="0"/>
              <a:t> The distribution is not mirrored on both sides of the mean.</a:t>
            </a:r>
          </a:p>
          <a:p>
            <a:pPr>
              <a:buFont typeface="Arial" panose="020B0604020202020204" pitchFamily="34" charset="0"/>
              <a:buChar char="•"/>
            </a:pPr>
            <a:endParaRPr lang="en-US" dirty="0"/>
          </a:p>
          <a:p>
            <a:pPr>
              <a:buFont typeface="Arial" panose="020B0604020202020204" pitchFamily="34" charset="0"/>
              <a:buChar char="•"/>
            </a:pPr>
            <a:r>
              <a:rPr lang="en-US" b="1" dirty="0">
                <a:solidFill>
                  <a:srgbClr val="B62D16"/>
                </a:solidFill>
              </a:rPr>
              <a:t>Tail Direction:</a:t>
            </a:r>
            <a:r>
              <a:rPr lang="en-US" dirty="0">
                <a:solidFill>
                  <a:srgbClr val="B62D16"/>
                </a:solidFill>
              </a:rPr>
              <a:t> </a:t>
            </a:r>
            <a:r>
              <a:rPr lang="en-US" dirty="0"/>
              <a:t>Indicates the skewness type (right = positive skew, left = negative skew).</a:t>
            </a:r>
          </a:p>
          <a:p>
            <a:pPr>
              <a:buFont typeface="Arial" panose="020B0604020202020204" pitchFamily="34" charset="0"/>
              <a:buChar char="•"/>
            </a:pPr>
            <a:r>
              <a:rPr lang="en-US" b="1" dirty="0">
                <a:solidFill>
                  <a:srgbClr val="B62D16"/>
                </a:solidFill>
              </a:rPr>
              <a:t>Effect on Central Tendency:</a:t>
            </a:r>
            <a:endParaRPr lang="en-US" dirty="0">
              <a:solidFill>
                <a:srgbClr val="B62D16"/>
              </a:solidFill>
            </a:endParaRPr>
          </a:p>
          <a:p>
            <a:pPr marL="742950" lvl="1" indent="-285750">
              <a:buFont typeface="Arial" panose="020B0604020202020204" pitchFamily="34" charset="0"/>
              <a:buChar char="•"/>
            </a:pPr>
            <a:r>
              <a:rPr lang="en-US" dirty="0"/>
              <a:t>In a skewed distribution, the </a:t>
            </a:r>
            <a:r>
              <a:rPr lang="en-US" b="1" dirty="0">
                <a:solidFill>
                  <a:srgbClr val="B62D16"/>
                </a:solidFill>
              </a:rPr>
              <a:t>mean is pulled in the direction of the tail</a:t>
            </a:r>
            <a:r>
              <a:rPr lang="en-US" dirty="0">
                <a:solidFill>
                  <a:srgbClr val="B62D16"/>
                </a:solidFill>
              </a:rPr>
              <a:t>.</a:t>
            </a:r>
          </a:p>
          <a:p>
            <a:pPr>
              <a:buFont typeface="Arial" panose="020B0604020202020204" pitchFamily="34" charset="0"/>
              <a:buChar char="•"/>
            </a:pPr>
            <a:r>
              <a:rPr lang="en-US" b="1" dirty="0">
                <a:solidFill>
                  <a:srgbClr val="B62D16"/>
                </a:solidFill>
              </a:rPr>
              <a:t>Variability:</a:t>
            </a:r>
            <a:r>
              <a:rPr lang="en-US" dirty="0">
                <a:solidFill>
                  <a:srgbClr val="B62D16"/>
                </a:solidFill>
              </a:rPr>
              <a:t> </a:t>
            </a:r>
            <a:r>
              <a:rPr lang="en-US" dirty="0"/>
              <a:t>Spread of the data is uneven due to the long tail.</a:t>
            </a:r>
          </a:p>
        </p:txBody>
      </p:sp>
      <p:sp>
        <p:nvSpPr>
          <p:cNvPr id="4" name="TextBox 3">
            <a:extLst>
              <a:ext uri="{FF2B5EF4-FFF2-40B4-BE49-F238E27FC236}">
                <a16:creationId xmlns:a16="http://schemas.microsoft.com/office/drawing/2014/main" id="{187EC405-630D-3F3A-D3AF-56526E90E685}"/>
              </a:ext>
            </a:extLst>
          </p:cNvPr>
          <p:cNvSpPr txBox="1"/>
          <p:nvPr/>
        </p:nvSpPr>
        <p:spPr>
          <a:xfrm>
            <a:off x="678305" y="866480"/>
            <a:ext cx="6093500" cy="350673"/>
          </a:xfrm>
          <a:prstGeom prst="rect">
            <a:avLst/>
          </a:prstGeom>
          <a:noFill/>
        </p:spPr>
        <p:txBody>
          <a:bodyPr wrap="square">
            <a:spAutoFit/>
          </a:bodyPr>
          <a:lstStyle/>
          <a:p>
            <a:pPr marL="0" marR="0" lvl="0" indent="0" algn="l" defTabSz="914400" rtl="0" eaLnBrk="1" fontAlgn="auto" latinLnBrk="0" hangingPunct="1">
              <a:lnSpc>
                <a:spcPts val="1800"/>
              </a:lnSpc>
              <a:spcBef>
                <a:spcPts val="0"/>
              </a:spcBef>
              <a:spcAft>
                <a:spcPts val="60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Skewed Distribution</a:t>
            </a:r>
          </a:p>
        </p:txBody>
      </p:sp>
      <p:pic>
        <p:nvPicPr>
          <p:cNvPr id="6" name="Picture 5">
            <a:extLst>
              <a:ext uri="{FF2B5EF4-FFF2-40B4-BE49-F238E27FC236}">
                <a16:creationId xmlns:a16="http://schemas.microsoft.com/office/drawing/2014/main" id="{3DB27642-589D-73C4-FB66-383C0ADFD1EB}"/>
              </a:ext>
            </a:extLst>
          </p:cNvPr>
          <p:cNvPicPr>
            <a:picLocks noChangeAspect="1"/>
          </p:cNvPicPr>
          <p:nvPr/>
        </p:nvPicPr>
        <p:blipFill>
          <a:blip r:embed="rId2"/>
          <a:stretch>
            <a:fillRect/>
          </a:stretch>
        </p:blipFill>
        <p:spPr>
          <a:xfrm>
            <a:off x="2461040" y="3429000"/>
            <a:ext cx="6534150" cy="3467100"/>
          </a:xfrm>
          <a:prstGeom prst="rect">
            <a:avLst/>
          </a:prstGeom>
        </p:spPr>
      </p:pic>
    </p:spTree>
    <p:extLst>
      <p:ext uri="{BB962C8B-B14F-4D97-AF65-F5344CB8AC3E}">
        <p14:creationId xmlns:p14="http://schemas.microsoft.com/office/powerpoint/2010/main" val="29749801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82D01BF-2A2C-6E21-A520-4696CA80BA0D}"/>
              </a:ext>
            </a:extLst>
          </p:cNvPr>
          <p:cNvSpPr txBox="1"/>
          <p:nvPr/>
        </p:nvSpPr>
        <p:spPr>
          <a:xfrm>
            <a:off x="249836" y="1289953"/>
            <a:ext cx="11692328" cy="5037276"/>
          </a:xfrm>
          <a:prstGeom prst="rect">
            <a:avLst/>
          </a:prstGeom>
          <a:noFill/>
        </p:spPr>
        <p:txBody>
          <a:bodyPr wrap="square">
            <a:spAutoFit/>
          </a:bodyPr>
          <a:lstStyle/>
          <a:p>
            <a:pPr algn="just">
              <a:spcAft>
                <a:spcPts val="750"/>
              </a:spcAft>
              <a:buNone/>
            </a:pPr>
            <a:r>
              <a:rPr lang="en-US" b="0" i="0" dirty="0">
                <a:solidFill>
                  <a:srgbClr val="333333"/>
                </a:solidFill>
                <a:effectLst/>
                <a:latin typeface="Aptos" panose="020B0004020202020204" pitchFamily="34" charset="0"/>
              </a:rPr>
              <a:t>Hypothesis is a claim or statement about a property of a population.</a:t>
            </a:r>
          </a:p>
          <a:p>
            <a:pPr algn="just">
              <a:spcAft>
                <a:spcPts val="750"/>
              </a:spcAft>
              <a:buNone/>
            </a:pPr>
            <a:r>
              <a:rPr lang="en-US" b="1" i="0" dirty="0">
                <a:solidFill>
                  <a:srgbClr val="B62D16"/>
                </a:solidFill>
                <a:effectLst/>
                <a:latin typeface="Aptos" panose="020B0004020202020204" pitchFamily="34" charset="0"/>
              </a:rPr>
              <a:t>The null hypothesis(H₀)</a:t>
            </a:r>
            <a:r>
              <a:rPr lang="en-US" b="0" i="0" dirty="0">
                <a:solidFill>
                  <a:srgbClr val="B62D16"/>
                </a:solidFill>
                <a:effectLst/>
                <a:latin typeface="Aptos" panose="020B0004020202020204" pitchFamily="34" charset="0"/>
              </a:rPr>
              <a:t>: </a:t>
            </a:r>
            <a:r>
              <a:rPr lang="en-US" b="0" i="0" dirty="0">
                <a:solidFill>
                  <a:srgbClr val="333333"/>
                </a:solidFill>
                <a:effectLst/>
                <a:latin typeface="Aptos" panose="020B0004020202020204" pitchFamily="34" charset="0"/>
              </a:rPr>
              <a:t>is the statistical equivalent of the </a:t>
            </a:r>
            <a:r>
              <a:rPr lang="en-US" b="1" i="0" dirty="0">
                <a:solidFill>
                  <a:srgbClr val="B62D16"/>
                </a:solidFill>
                <a:effectLst/>
                <a:latin typeface="Aptos" panose="020B0004020202020204" pitchFamily="34" charset="0"/>
              </a:rPr>
              <a:t>“innocent until proven guilty”</a:t>
            </a:r>
            <a:r>
              <a:rPr lang="en-US" b="0" i="0" dirty="0">
                <a:solidFill>
                  <a:srgbClr val="B62D16"/>
                </a:solidFill>
                <a:effectLst/>
                <a:latin typeface="Aptos" panose="020B0004020202020204" pitchFamily="34" charset="0"/>
              </a:rPr>
              <a:t> </a:t>
            </a:r>
            <a:r>
              <a:rPr lang="en-US" b="0" i="0" dirty="0">
                <a:solidFill>
                  <a:srgbClr val="333333"/>
                </a:solidFill>
                <a:effectLst/>
                <a:latin typeface="Aptos" panose="020B0004020202020204" pitchFamily="34" charset="0"/>
              </a:rPr>
              <a:t>convention of the judicial system. It is often stated as the assumption that there is no change, no difference between two groups, or no relationship between two variables. Example: 1- There is no difference in the expression levels of Gene A between Treatment and Control. 2- There is no difference in the expression levels of Gene A between human and monkey 3- There is no difference in the expression levels of Gene A between human and </a:t>
            </a:r>
            <a:r>
              <a:rPr lang="en-US" b="0" i="0" dirty="0" err="1">
                <a:solidFill>
                  <a:srgbClr val="333333"/>
                </a:solidFill>
                <a:effectLst/>
                <a:latin typeface="Aptos" panose="020B0004020202020204" pitchFamily="34" charset="0"/>
              </a:rPr>
              <a:t>oryza</a:t>
            </a:r>
            <a:r>
              <a:rPr lang="en-US" b="0" i="0" dirty="0">
                <a:solidFill>
                  <a:srgbClr val="333333"/>
                </a:solidFill>
                <a:effectLst/>
                <a:latin typeface="Aptos" panose="020B0004020202020204" pitchFamily="34" charset="0"/>
              </a:rPr>
              <a:t> sativa (rice)</a:t>
            </a:r>
            <a:endParaRPr lang="ar-EG" dirty="0">
              <a:solidFill>
                <a:srgbClr val="333333"/>
              </a:solidFill>
              <a:latin typeface="Aptos" panose="020B0004020202020204" pitchFamily="34" charset="0"/>
            </a:endParaRPr>
          </a:p>
          <a:p>
            <a:pPr algn="just">
              <a:spcAft>
                <a:spcPts val="750"/>
              </a:spcAft>
              <a:buNone/>
            </a:pPr>
            <a:endParaRPr lang="en-US" b="0" i="0" dirty="0">
              <a:solidFill>
                <a:srgbClr val="333333"/>
              </a:solidFill>
              <a:effectLst/>
              <a:latin typeface="Aptos" panose="020B0004020202020204" pitchFamily="34" charset="0"/>
            </a:endParaRPr>
          </a:p>
          <a:p>
            <a:pPr algn="just">
              <a:spcAft>
                <a:spcPts val="750"/>
              </a:spcAft>
              <a:buNone/>
            </a:pPr>
            <a:r>
              <a:rPr lang="en-US" b="1" i="0" dirty="0">
                <a:solidFill>
                  <a:srgbClr val="B62D16"/>
                </a:solidFill>
                <a:effectLst/>
                <a:latin typeface="Aptos" panose="020B0004020202020204" pitchFamily="34" charset="0"/>
              </a:rPr>
              <a:t>The alternative hypothesis (H₁)</a:t>
            </a:r>
            <a:r>
              <a:rPr lang="en-US" b="0" i="0" dirty="0">
                <a:solidFill>
                  <a:srgbClr val="B62D16"/>
                </a:solidFill>
                <a:effectLst/>
                <a:latin typeface="Aptos" panose="020B0004020202020204" pitchFamily="34" charset="0"/>
              </a:rPr>
              <a:t>: </a:t>
            </a:r>
            <a:r>
              <a:rPr lang="en-US" b="0" i="0" dirty="0">
                <a:solidFill>
                  <a:srgbClr val="333333"/>
                </a:solidFill>
                <a:effectLst/>
                <a:latin typeface="Aptos" panose="020B0004020202020204" pitchFamily="34" charset="0"/>
              </a:rPr>
              <a:t>claims that there is an effect or relationship. Example: 1- There is a difference in the expression levels of Gene A between Treatment and Control 2- There is a difference in the expression levels of Gene A between human and monkey because both are animal 3- There is a difference in the expression levels of Gene A between human and </a:t>
            </a:r>
            <a:r>
              <a:rPr lang="en-US" b="0" i="0" dirty="0" err="1">
                <a:solidFill>
                  <a:srgbClr val="333333"/>
                </a:solidFill>
                <a:effectLst/>
                <a:latin typeface="Aptos" panose="020B0004020202020204" pitchFamily="34" charset="0"/>
              </a:rPr>
              <a:t>oryza</a:t>
            </a:r>
            <a:r>
              <a:rPr lang="en-US" b="0" i="0" dirty="0">
                <a:solidFill>
                  <a:srgbClr val="333333"/>
                </a:solidFill>
                <a:effectLst/>
                <a:latin typeface="Aptos" panose="020B0004020202020204" pitchFamily="34" charset="0"/>
              </a:rPr>
              <a:t> sativa (rice)</a:t>
            </a:r>
            <a:endParaRPr lang="ar-EG" b="0" i="0" dirty="0">
              <a:solidFill>
                <a:srgbClr val="333333"/>
              </a:solidFill>
              <a:effectLst/>
              <a:latin typeface="Aptos" panose="020B0004020202020204" pitchFamily="34" charset="0"/>
            </a:endParaRPr>
          </a:p>
          <a:p>
            <a:pPr algn="just">
              <a:spcAft>
                <a:spcPts val="750"/>
              </a:spcAft>
              <a:buNone/>
            </a:pPr>
            <a:endParaRPr lang="en-US" b="0" i="0" dirty="0">
              <a:solidFill>
                <a:srgbClr val="333333"/>
              </a:solidFill>
              <a:effectLst/>
              <a:latin typeface="Aptos" panose="020B0004020202020204" pitchFamily="34" charset="0"/>
            </a:endParaRPr>
          </a:p>
          <a:p>
            <a:pPr algn="just">
              <a:spcAft>
                <a:spcPts val="750"/>
              </a:spcAft>
            </a:pPr>
            <a:r>
              <a:rPr lang="en-US" b="1" i="0" dirty="0">
                <a:solidFill>
                  <a:srgbClr val="B62D16"/>
                </a:solidFill>
                <a:effectLst/>
                <a:latin typeface="Aptos" panose="020B0004020202020204" pitchFamily="34" charset="0"/>
              </a:rPr>
              <a:t>A hypothesis test (or test of significance)</a:t>
            </a:r>
            <a:r>
              <a:rPr lang="en-US" b="0" i="0" dirty="0">
                <a:solidFill>
                  <a:srgbClr val="B62D16"/>
                </a:solidFill>
                <a:effectLst/>
                <a:latin typeface="Aptos" panose="020B0004020202020204" pitchFamily="34" charset="0"/>
              </a:rPr>
              <a:t> </a:t>
            </a:r>
            <a:r>
              <a:rPr lang="en-US" b="0" i="0" dirty="0">
                <a:solidFill>
                  <a:srgbClr val="333333"/>
                </a:solidFill>
                <a:effectLst/>
                <a:latin typeface="Aptos" panose="020B0004020202020204" pitchFamily="34" charset="0"/>
              </a:rPr>
              <a:t>is a procedure for testing a claim about a property of a </a:t>
            </a:r>
            <a:r>
              <a:rPr lang="en-US" b="0" i="0" dirty="0" err="1">
                <a:solidFill>
                  <a:srgbClr val="333333"/>
                </a:solidFill>
                <a:effectLst/>
                <a:latin typeface="Aptos" panose="020B0004020202020204" pitchFamily="34" charset="0"/>
              </a:rPr>
              <a:t>population.So</a:t>
            </a:r>
            <a:r>
              <a:rPr lang="en-US" b="0" i="0" dirty="0">
                <a:solidFill>
                  <a:srgbClr val="333333"/>
                </a:solidFill>
                <a:effectLst/>
                <a:latin typeface="Aptos" panose="020B0004020202020204" pitchFamily="34" charset="0"/>
              </a:rPr>
              <a:t> we test our hypothesis: if the cancer cells give different expression of gene A than normal cells using hypothesis testing. So we can’t accept our hypothesis: there change in expression between cancer and normal cells until we test the null hypothesis: no change in expression is seen</a:t>
            </a:r>
          </a:p>
        </p:txBody>
      </p:sp>
      <p:sp>
        <p:nvSpPr>
          <p:cNvPr id="4" name="TextBox 3">
            <a:extLst>
              <a:ext uri="{FF2B5EF4-FFF2-40B4-BE49-F238E27FC236}">
                <a16:creationId xmlns:a16="http://schemas.microsoft.com/office/drawing/2014/main" id="{54F5F86D-F712-0AE0-22CD-CF693DE212E8}"/>
              </a:ext>
            </a:extLst>
          </p:cNvPr>
          <p:cNvSpPr txBox="1"/>
          <p:nvPr/>
        </p:nvSpPr>
        <p:spPr>
          <a:xfrm>
            <a:off x="499672" y="767209"/>
            <a:ext cx="6093500" cy="369332"/>
          </a:xfrm>
          <a:prstGeom prst="rect">
            <a:avLst/>
          </a:prstGeom>
          <a:noFill/>
        </p:spPr>
        <p:txBody>
          <a:bodyPr wrap="square">
            <a:spAutoFit/>
          </a:bodyPr>
          <a:lstStyle/>
          <a:p>
            <a:pPr marL="0" marR="0" lvl="0" indent="0" algn="just" defTabSz="914400" rtl="0" eaLnBrk="1" fontAlgn="auto" latinLnBrk="0" hangingPunct="1">
              <a:lnSpc>
                <a:spcPct val="100000"/>
              </a:lnSpc>
              <a:spcBef>
                <a:spcPts val="1500"/>
              </a:spcBef>
              <a:spcAft>
                <a:spcPts val="750"/>
              </a:spcAft>
              <a:buClrTx/>
              <a:buSzTx/>
              <a:buFontTx/>
              <a:buNone/>
              <a:tabLst/>
              <a:defRPr/>
            </a:pPr>
            <a:r>
              <a:rPr kumimoji="0" lang="en-US" sz="1800" b="0" i="0" u="none" strike="noStrike" kern="1200" cap="none" spc="0" normalizeH="0" baseline="0" noProof="0" dirty="0">
                <a:ln>
                  <a:noFill/>
                </a:ln>
                <a:solidFill>
                  <a:srgbClr val="333333"/>
                </a:solidFill>
                <a:effectLst/>
                <a:uLnTx/>
                <a:uFillTx/>
                <a:latin typeface="Aptos" panose="020B0004020202020204" pitchFamily="34" charset="0"/>
              </a:rPr>
              <a:t>Hypothesis testing</a:t>
            </a:r>
          </a:p>
        </p:txBody>
      </p:sp>
    </p:spTree>
    <p:extLst>
      <p:ext uri="{BB962C8B-B14F-4D97-AF65-F5344CB8AC3E}">
        <p14:creationId xmlns:p14="http://schemas.microsoft.com/office/powerpoint/2010/main" val="18816948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9A25653-84B5-9DB0-AB93-C66A776620A1}"/>
              </a:ext>
            </a:extLst>
          </p:cNvPr>
          <p:cNvSpPr txBox="1"/>
          <p:nvPr/>
        </p:nvSpPr>
        <p:spPr>
          <a:xfrm>
            <a:off x="476562" y="1329076"/>
            <a:ext cx="11238875" cy="4031873"/>
          </a:xfrm>
          <a:prstGeom prst="rect">
            <a:avLst/>
          </a:prstGeom>
          <a:noFill/>
        </p:spPr>
        <p:txBody>
          <a:bodyPr wrap="square">
            <a:spAutoFit/>
          </a:bodyPr>
          <a:lstStyle/>
          <a:p>
            <a:pPr algn="l">
              <a:spcAft>
                <a:spcPts val="750"/>
              </a:spcAft>
              <a:buNone/>
            </a:pPr>
            <a:r>
              <a:rPr lang="en-US" b="0" i="0" dirty="0">
                <a:solidFill>
                  <a:srgbClr val="333333"/>
                </a:solidFill>
                <a:effectLst/>
                <a:latin typeface="Aptos" panose="020B0004020202020204" pitchFamily="34" charset="0"/>
              </a:rPr>
              <a:t>Think of the p-value as a tool that helps us decide if our experiment’s results are meaningful or if they might have happened by chance.</a:t>
            </a:r>
            <a:endParaRPr lang="ar-EG" b="0" i="0" dirty="0">
              <a:solidFill>
                <a:srgbClr val="333333"/>
              </a:solidFill>
              <a:effectLst/>
              <a:latin typeface="Aptos" panose="020B0004020202020204" pitchFamily="34" charset="0"/>
            </a:endParaRPr>
          </a:p>
          <a:p>
            <a:pPr algn="l">
              <a:spcAft>
                <a:spcPts val="750"/>
              </a:spcAft>
              <a:buNone/>
            </a:pPr>
            <a:endParaRPr lang="en-US" b="0" i="0" dirty="0">
              <a:solidFill>
                <a:srgbClr val="333333"/>
              </a:solidFill>
              <a:effectLst/>
              <a:latin typeface="Aptos" panose="020B0004020202020204" pitchFamily="34" charset="0"/>
            </a:endParaRPr>
          </a:p>
          <a:p>
            <a:pPr algn="l">
              <a:spcAft>
                <a:spcPts val="750"/>
              </a:spcAft>
              <a:buFont typeface="Arial" panose="020B0604020202020204" pitchFamily="34" charset="0"/>
              <a:buChar char="•"/>
            </a:pPr>
            <a:r>
              <a:rPr lang="en-US" b="0" i="0" dirty="0">
                <a:solidFill>
                  <a:srgbClr val="B62D16"/>
                </a:solidFill>
                <a:effectLst/>
                <a:latin typeface="Aptos" panose="020B0004020202020204" pitchFamily="34" charset="0"/>
              </a:rPr>
              <a:t>Low p-Value (usually less than 0.05): </a:t>
            </a:r>
            <a:r>
              <a:rPr lang="en-US" b="0" i="0" dirty="0">
                <a:solidFill>
                  <a:srgbClr val="333333"/>
                </a:solidFill>
                <a:effectLst/>
                <a:latin typeface="Aptos" panose="020B0004020202020204" pitchFamily="34" charset="0"/>
              </a:rPr>
              <a:t>This means our results are surprising reject the alternative hypothesis. It’s like saying, “Wow, this is unlikely to happen by chance!” So, we reject the null hypothesis and think our treatment had an effect.</a:t>
            </a:r>
            <a:endParaRPr lang="ar-EG" b="0" i="0" dirty="0">
              <a:solidFill>
                <a:srgbClr val="333333"/>
              </a:solidFill>
              <a:effectLst/>
              <a:latin typeface="Aptos" panose="020B0004020202020204" pitchFamily="34" charset="0"/>
            </a:endParaRPr>
          </a:p>
          <a:p>
            <a:pPr algn="l">
              <a:spcAft>
                <a:spcPts val="750"/>
              </a:spcAft>
              <a:buFont typeface="Arial" panose="020B0604020202020204" pitchFamily="34" charset="0"/>
              <a:buChar char="•"/>
            </a:pPr>
            <a:endParaRPr lang="en-US" b="0" i="0" dirty="0">
              <a:solidFill>
                <a:srgbClr val="333333"/>
              </a:solidFill>
              <a:effectLst/>
              <a:latin typeface="Aptos" panose="020B0004020202020204" pitchFamily="34" charset="0"/>
            </a:endParaRPr>
          </a:p>
          <a:p>
            <a:pPr algn="l">
              <a:spcAft>
                <a:spcPts val="750"/>
              </a:spcAft>
              <a:buFont typeface="Arial" panose="020B0604020202020204" pitchFamily="34" charset="0"/>
              <a:buChar char="•"/>
            </a:pPr>
            <a:r>
              <a:rPr lang="en-US" b="0" i="0" dirty="0">
                <a:solidFill>
                  <a:srgbClr val="B62D16"/>
                </a:solidFill>
                <a:effectLst/>
                <a:latin typeface="Aptos" panose="020B0004020202020204" pitchFamily="34" charset="0"/>
              </a:rPr>
              <a:t>High p-Value: </a:t>
            </a:r>
            <a:r>
              <a:rPr lang="en-US" b="0" i="0" dirty="0">
                <a:solidFill>
                  <a:srgbClr val="333333"/>
                </a:solidFill>
                <a:effectLst/>
                <a:latin typeface="Aptos" panose="020B0004020202020204" pitchFamily="34" charset="0"/>
              </a:rPr>
              <a:t>This means our results accept the null hypothesis. It’s like saying, “Meh, this could easily happen by chance.” So, we don’t have enough evidence to reject the null hypothesis and our treatment might not have had an effect.</a:t>
            </a:r>
            <a:endParaRPr lang="ar-EG" b="0" i="0" dirty="0">
              <a:solidFill>
                <a:srgbClr val="333333"/>
              </a:solidFill>
              <a:effectLst/>
              <a:latin typeface="Aptos" panose="020B0004020202020204" pitchFamily="34" charset="0"/>
            </a:endParaRPr>
          </a:p>
          <a:p>
            <a:pPr algn="l">
              <a:spcAft>
                <a:spcPts val="750"/>
              </a:spcAft>
              <a:buFont typeface="Arial" panose="020B0604020202020204" pitchFamily="34" charset="0"/>
              <a:buChar char="•"/>
            </a:pPr>
            <a:endParaRPr lang="en-US" b="0" i="0" dirty="0">
              <a:solidFill>
                <a:srgbClr val="333333"/>
              </a:solidFill>
              <a:effectLst/>
              <a:latin typeface="Aptos" panose="020B0004020202020204" pitchFamily="34" charset="0"/>
            </a:endParaRPr>
          </a:p>
          <a:p>
            <a:pPr algn="l">
              <a:spcAft>
                <a:spcPts val="750"/>
              </a:spcAft>
            </a:pPr>
            <a:endParaRPr lang="en-US" b="0" i="0" dirty="0">
              <a:solidFill>
                <a:srgbClr val="333333"/>
              </a:solidFill>
              <a:effectLst/>
              <a:latin typeface="Aptos" panose="020B0004020202020204" pitchFamily="34" charset="0"/>
            </a:endParaRPr>
          </a:p>
        </p:txBody>
      </p:sp>
      <p:sp>
        <p:nvSpPr>
          <p:cNvPr id="4" name="TextBox 3">
            <a:extLst>
              <a:ext uri="{FF2B5EF4-FFF2-40B4-BE49-F238E27FC236}">
                <a16:creationId xmlns:a16="http://schemas.microsoft.com/office/drawing/2014/main" id="{F41408FE-AFA7-247D-FDBC-98F7EC152972}"/>
              </a:ext>
            </a:extLst>
          </p:cNvPr>
          <p:cNvSpPr txBox="1"/>
          <p:nvPr/>
        </p:nvSpPr>
        <p:spPr>
          <a:xfrm>
            <a:off x="476562" y="737228"/>
            <a:ext cx="6093500" cy="369332"/>
          </a:xfrm>
          <a:prstGeom prst="rect">
            <a:avLst/>
          </a:prstGeom>
          <a:noFill/>
        </p:spPr>
        <p:txBody>
          <a:bodyPr wrap="square">
            <a:spAutoFit/>
          </a:bodyPr>
          <a:lstStyle/>
          <a:p>
            <a:pPr marL="0" marR="0" lvl="0" indent="0" algn="l" defTabSz="914400" rtl="0" eaLnBrk="1" fontAlgn="auto" latinLnBrk="0" hangingPunct="1">
              <a:lnSpc>
                <a:spcPct val="100000"/>
              </a:lnSpc>
              <a:spcBef>
                <a:spcPts val="1500"/>
              </a:spcBef>
              <a:spcAft>
                <a:spcPts val="750"/>
              </a:spcAft>
              <a:buClrTx/>
              <a:buSzTx/>
              <a:buFontTx/>
              <a:buNone/>
              <a:tabLst/>
              <a:defRPr/>
            </a:pPr>
            <a:r>
              <a:rPr kumimoji="0" lang="en-US" sz="1800" b="0" i="0" u="none" strike="noStrike" kern="1200" cap="none" spc="0" normalizeH="0" baseline="0" noProof="0" dirty="0">
                <a:ln>
                  <a:noFill/>
                </a:ln>
                <a:solidFill>
                  <a:srgbClr val="333333"/>
                </a:solidFill>
                <a:effectLst/>
                <a:uLnTx/>
                <a:uFillTx/>
                <a:latin typeface="Aptos" panose="020B0004020202020204" pitchFamily="34" charset="0"/>
              </a:rPr>
              <a:t>The mighty P-value!</a:t>
            </a:r>
          </a:p>
        </p:txBody>
      </p:sp>
    </p:spTree>
    <p:extLst>
      <p:ext uri="{BB962C8B-B14F-4D97-AF65-F5344CB8AC3E}">
        <p14:creationId xmlns:p14="http://schemas.microsoft.com/office/powerpoint/2010/main" val="1232056064"/>
      </p:ext>
    </p:extLst>
  </p:cSld>
  <p:clrMapOvr>
    <a:masterClrMapping/>
  </p:clrMapOvr>
</p:sld>
</file>

<file path=ppt/theme/theme1.xml><?xml version="1.0" encoding="utf-8"?>
<a:theme xmlns:a="http://schemas.openxmlformats.org/drawingml/2006/main" name="Get Started with 3D">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Segoe UI">
      <a:majorFont>
        <a:latin typeface="Segoe UI Light"/>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vert="horz" lIns="91440" tIns="45720" rIns="91440" bIns="45720" rtlCol="0">
        <a:noAutofit/>
      </a:bodyPr>
      <a:lstStyle>
        <a:defPPr marL="0" indent="0" algn="l">
          <a:lnSpc>
            <a:spcPts val="1800"/>
          </a:lnSpc>
          <a:spcAft>
            <a:spcPts val="600"/>
          </a:spcAft>
          <a:buNone/>
          <a:defRPr sz="1200" dirty="0" smtClean="0">
            <a:solidFill>
              <a:prstClr val="black">
                <a:lumMod val="75000"/>
                <a:lumOff val="25000"/>
              </a:prstClr>
            </a:solidFill>
            <a:latin typeface="Segoe UI" panose="020B0502040204020203" pitchFamily="34" charset="0"/>
            <a:cs typeface="Segoe UI" panose="020B0502040204020203" pitchFamily="34" charset="0"/>
          </a:defRPr>
        </a:defPPr>
      </a:lstStyle>
    </a:txDef>
  </a:objectDefaults>
  <a:extraClrSchemeLst/>
  <a:extLst>
    <a:ext uri="{05A4C25C-085E-4340-85A3-A5531E510DB2}">
      <thm15:themeFamily xmlns:thm15="http://schemas.microsoft.com/office/thememl/2012/main" name="tf16411177_win32_fixed.potx" id="{2BE36628-40A7-4124-9B03-283680FDB08B}" vid="{1F788C18-5B90-4886-BC26-C8416480C9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{EEF20DC8-4EF3-4757-909D-9F6BF9A36725}TF1b6f9bfa-769c-4e44-b3db-2615999da08e4eb5ee7a_win32-a6c35a7f46f2</Template>
  <TotalTime>18001</TotalTime>
  <Words>4152</Words>
  <Application>Microsoft Office PowerPoint</Application>
  <PresentationFormat>Widescreen</PresentationFormat>
  <Paragraphs>384</Paragraphs>
  <Slides>31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31</vt:i4>
      </vt:variant>
    </vt:vector>
  </HeadingPairs>
  <TitlesOfParts>
    <vt:vector size="40" baseType="lpstr">
      <vt:lpstr>Aptos</vt:lpstr>
      <vt:lpstr>Arial</vt:lpstr>
      <vt:lpstr>Calibri</vt:lpstr>
      <vt:lpstr>Courier New</vt:lpstr>
      <vt:lpstr>Helvetica Neue</vt:lpstr>
      <vt:lpstr>Segoe UI</vt:lpstr>
      <vt:lpstr>Segoe UI Light</vt:lpstr>
      <vt:lpstr>Times New Roman</vt:lpstr>
      <vt:lpstr>Get Started with 3D</vt:lpstr>
      <vt:lpstr>Statistical Analysis for Experimental                               Research </vt:lpstr>
      <vt:lpstr>Statistical Data Distributions </vt:lpstr>
      <vt:lpstr>Normal distribution </vt:lpstr>
      <vt:lpstr>Normal distribution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Statistical Analysis for Experimental                               Research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TOSHIP</dc:creator>
  <cp:lastModifiedBy>mahmoud El sharkawy</cp:lastModifiedBy>
  <cp:revision>4</cp:revision>
  <dcterms:created xsi:type="dcterms:W3CDTF">2025-08-04T17:53:17Z</dcterms:created>
  <dcterms:modified xsi:type="dcterms:W3CDTF">2025-09-22T20:28:43Z</dcterms:modified>
</cp:coreProperties>
</file>